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0" r:id="rId4"/>
    <p:sldId id="261" r:id="rId5"/>
    <p:sldId id="269" r:id="rId6"/>
    <p:sldId id="281" r:id="rId7"/>
    <p:sldId id="282" r:id="rId8"/>
    <p:sldId id="26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1FA975-5D6A-5D46-A443-AF5427795061}" v="2" dt="2021-11-04T15:21:42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/>
    <p:restoredTop sz="82177"/>
  </p:normalViewPr>
  <p:slideViewPr>
    <p:cSldViewPr snapToGrid="0" snapToObjects="1">
      <p:cViewPr varScale="1">
        <p:scale>
          <a:sx n="100" d="100"/>
          <a:sy n="100" d="100"/>
        </p:scale>
        <p:origin x="12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quel Amer Mestre" userId="S::s033568@ibsalut.es::9bd8c4b1-d71c-4bd6-8839-d9b26a5b96d5" providerId="AD" clId="Web-{63252F7A-3EAB-1010-BFAA-9ABB4AD6CE10}"/>
    <pc:docChg chg="modSld">
      <pc:chgData name="Miquel Amer Mestre" userId="S::s033568@ibsalut.es::9bd8c4b1-d71c-4bd6-8839-d9b26a5b96d5" providerId="AD" clId="Web-{63252F7A-3EAB-1010-BFAA-9ABB4AD6CE10}" dt="2021-11-03T17:00:04.930" v="108" actId="1076"/>
      <pc:docMkLst>
        <pc:docMk/>
      </pc:docMkLst>
      <pc:sldChg chg="addSp modSp modNotes">
        <pc:chgData name="Miquel Amer Mestre" userId="S::s033568@ibsalut.es::9bd8c4b1-d71c-4bd6-8839-d9b26a5b96d5" providerId="AD" clId="Web-{63252F7A-3EAB-1010-BFAA-9ABB4AD6CE10}" dt="2021-11-03T17:00:04.930" v="108" actId="1076"/>
        <pc:sldMkLst>
          <pc:docMk/>
          <pc:sldMk cId="3395113332" sldId="261"/>
        </pc:sldMkLst>
        <pc:spChg chg="mod">
          <ac:chgData name="Miquel Amer Mestre" userId="S::s033568@ibsalut.es::9bd8c4b1-d71c-4bd6-8839-d9b26a5b96d5" providerId="AD" clId="Web-{63252F7A-3EAB-1010-BFAA-9ABB4AD6CE10}" dt="2021-11-03T17:00:04.930" v="108" actId="1076"/>
          <ac:spMkLst>
            <pc:docMk/>
            <pc:sldMk cId="3395113332" sldId="261"/>
            <ac:spMk id="4" creationId="{7BBE04EC-A47A-4551-B74B-531AAC1AD806}"/>
          </ac:spMkLst>
        </pc:spChg>
        <pc:picChg chg="add mod ord">
          <ac:chgData name="Miquel Amer Mestre" userId="S::s033568@ibsalut.es::9bd8c4b1-d71c-4bd6-8839-d9b26a5b96d5" providerId="AD" clId="Web-{63252F7A-3EAB-1010-BFAA-9ABB4AD6CE10}" dt="2021-11-03T17:00:02.539" v="107" actId="1076"/>
          <ac:picMkLst>
            <pc:docMk/>
            <pc:sldMk cId="3395113332" sldId="261"/>
            <ac:picMk id="5" creationId="{A65A07DC-1BB6-42D8-BE1C-BBED6B8134FA}"/>
          </ac:picMkLst>
        </pc:picChg>
      </pc:sldChg>
    </pc:docChg>
  </pc:docChgLst>
  <pc:docChgLst>
    <pc:chgData name="Miquel Amer" userId="9bd8c4b1-d71c-4bd6-8839-d9b26a5b96d5" providerId="ADAL" clId="{2996A5F0-FDEB-6241-9DCC-47F5F702A4FE}"/>
    <pc:docChg chg="modSld">
      <pc:chgData name="Miquel Amer" userId="9bd8c4b1-d71c-4bd6-8839-d9b26a5b96d5" providerId="ADAL" clId="{2996A5F0-FDEB-6241-9DCC-47F5F702A4FE}" dt="2021-10-18T18:36:32.842" v="65" actId="20577"/>
      <pc:docMkLst>
        <pc:docMk/>
      </pc:docMkLst>
      <pc:sldChg chg="modSp mod">
        <pc:chgData name="Miquel Amer" userId="9bd8c4b1-d71c-4bd6-8839-d9b26a5b96d5" providerId="ADAL" clId="{2996A5F0-FDEB-6241-9DCC-47F5F702A4FE}" dt="2021-10-18T18:36:32.842" v="65" actId="20577"/>
        <pc:sldMkLst>
          <pc:docMk/>
          <pc:sldMk cId="3337354669" sldId="259"/>
        </pc:sldMkLst>
        <pc:graphicFrameChg chg="modGraphic">
          <ac:chgData name="Miquel Amer" userId="9bd8c4b1-d71c-4bd6-8839-d9b26a5b96d5" providerId="ADAL" clId="{2996A5F0-FDEB-6241-9DCC-47F5F702A4FE}" dt="2021-10-18T18:36:32.842" v="65" actId="20577"/>
          <ac:graphicFrameMkLst>
            <pc:docMk/>
            <pc:sldMk cId="3337354669" sldId="259"/>
            <ac:graphicFrameMk id="5" creationId="{2E6D649A-0975-DA4F-938D-9E7619823C86}"/>
          </ac:graphicFrameMkLst>
        </pc:graphicFrameChg>
      </pc:sldChg>
    </pc:docChg>
  </pc:docChgLst>
  <pc:docChgLst>
    <pc:chgData name="Miquel Amer Mestre" userId="S::s033568@ibsalut.es::9bd8c4b1-d71c-4bd6-8839-d9b26a5b96d5" providerId="AD" clId="Web-{4714B165-D750-E20B-6FDC-326F95733D65}"/>
    <pc:docChg chg="modSld">
      <pc:chgData name="Miquel Amer Mestre" userId="S::s033568@ibsalut.es::9bd8c4b1-d71c-4bd6-8839-d9b26a5b96d5" providerId="AD" clId="Web-{4714B165-D750-E20B-6FDC-326F95733D65}" dt="2021-10-20T12:30:53.254" v="9"/>
      <pc:docMkLst>
        <pc:docMk/>
      </pc:docMkLst>
      <pc:sldChg chg="modSp">
        <pc:chgData name="Miquel Amer Mestre" userId="S::s033568@ibsalut.es::9bd8c4b1-d71c-4bd6-8839-d9b26a5b96d5" providerId="AD" clId="Web-{4714B165-D750-E20B-6FDC-326F95733D65}" dt="2021-10-20T12:30:53.254" v="9"/>
        <pc:sldMkLst>
          <pc:docMk/>
          <pc:sldMk cId="1050144350" sldId="267"/>
        </pc:sldMkLst>
        <pc:graphicFrameChg chg="mod modGraphic">
          <ac:chgData name="Miquel Amer Mestre" userId="S::s033568@ibsalut.es::9bd8c4b1-d71c-4bd6-8839-d9b26a5b96d5" providerId="AD" clId="Web-{4714B165-D750-E20B-6FDC-326F95733D65}" dt="2021-10-20T12:30:53.254" v="9"/>
          <ac:graphicFrameMkLst>
            <pc:docMk/>
            <pc:sldMk cId="1050144350" sldId="267"/>
            <ac:graphicFrameMk id="4" creationId="{BE3C08A6-59DC-FC47-8C9C-E11BC40C0C95}"/>
          </ac:graphicFrameMkLst>
        </pc:graphicFrameChg>
      </pc:sldChg>
    </pc:docChg>
  </pc:docChgLst>
  <pc:docChgLst>
    <pc:chgData name="Miquel Amer Mestre" userId="S::s033568@ibsalut.es::9bd8c4b1-d71c-4bd6-8839-d9b26a5b96d5" providerId="AD" clId="Web-{B1F799F8-49BC-4084-9788-EC53C4F1D04F}"/>
    <pc:docChg chg="addSld delSld modSld">
      <pc:chgData name="Miquel Amer Mestre" userId="S::s033568@ibsalut.es::9bd8c4b1-d71c-4bd6-8839-d9b26a5b96d5" providerId="AD" clId="Web-{B1F799F8-49BC-4084-9788-EC53C4F1D04F}" dt="2021-11-03T11:40:27.004" v="649" actId="20577"/>
      <pc:docMkLst>
        <pc:docMk/>
      </pc:docMkLst>
      <pc:sldChg chg="modSp">
        <pc:chgData name="Miquel Amer Mestre" userId="S::s033568@ibsalut.es::9bd8c4b1-d71c-4bd6-8839-d9b26a5b96d5" providerId="AD" clId="Web-{B1F799F8-49BC-4084-9788-EC53C4F1D04F}" dt="2021-11-03T11:40:27.004" v="649" actId="20577"/>
        <pc:sldMkLst>
          <pc:docMk/>
          <pc:sldMk cId="4039936978" sldId="256"/>
        </pc:sldMkLst>
        <pc:spChg chg="mod">
          <ac:chgData name="Miquel Amer Mestre" userId="S::s033568@ibsalut.es::9bd8c4b1-d71c-4bd6-8839-d9b26a5b96d5" providerId="AD" clId="Web-{B1F799F8-49BC-4084-9788-EC53C4F1D04F}" dt="2021-11-03T11:40:27.004" v="649" actId="20577"/>
          <ac:spMkLst>
            <pc:docMk/>
            <pc:sldMk cId="4039936978" sldId="256"/>
            <ac:spMk id="4" creationId="{F35B6DE7-E556-5B42-8957-0836D3BD558E}"/>
          </ac:spMkLst>
        </pc:spChg>
      </pc:sldChg>
      <pc:sldChg chg="modSp">
        <pc:chgData name="Miquel Amer Mestre" userId="S::s033568@ibsalut.es::9bd8c4b1-d71c-4bd6-8839-d9b26a5b96d5" providerId="AD" clId="Web-{B1F799F8-49BC-4084-9788-EC53C4F1D04F}" dt="2021-11-03T11:18:23.314" v="35" actId="14100"/>
        <pc:sldMkLst>
          <pc:docMk/>
          <pc:sldMk cId="3123383872" sldId="257"/>
        </pc:sldMkLst>
        <pc:spChg chg="mod">
          <ac:chgData name="Miquel Amer Mestre" userId="S::s033568@ibsalut.es::9bd8c4b1-d71c-4bd6-8839-d9b26a5b96d5" providerId="AD" clId="Web-{B1F799F8-49BC-4084-9788-EC53C4F1D04F}" dt="2021-11-03T11:18:17.814" v="34" actId="14100"/>
          <ac:spMkLst>
            <pc:docMk/>
            <pc:sldMk cId="3123383872" sldId="257"/>
            <ac:spMk id="17" creationId="{C3B49EE4-8EF2-304E-BDCC-8A8FC6087D6D}"/>
          </ac:spMkLst>
        </pc:spChg>
        <pc:spChg chg="mod">
          <ac:chgData name="Miquel Amer Mestre" userId="S::s033568@ibsalut.es::9bd8c4b1-d71c-4bd6-8839-d9b26a5b96d5" providerId="AD" clId="Web-{B1F799F8-49BC-4084-9788-EC53C4F1D04F}" dt="2021-11-03T11:18:23.314" v="35" actId="14100"/>
          <ac:spMkLst>
            <pc:docMk/>
            <pc:sldMk cId="3123383872" sldId="257"/>
            <ac:spMk id="18" creationId="{B49B5965-8684-504D-A076-0F445B4B963C}"/>
          </ac:spMkLst>
        </pc:spChg>
        <pc:spChg chg="mod">
          <ac:chgData name="Miquel Amer Mestre" userId="S::s033568@ibsalut.es::9bd8c4b1-d71c-4bd6-8839-d9b26a5b96d5" providerId="AD" clId="Web-{B1F799F8-49BC-4084-9788-EC53C4F1D04F}" dt="2021-11-03T11:17:45.016" v="19" actId="1076"/>
          <ac:spMkLst>
            <pc:docMk/>
            <pc:sldMk cId="3123383872" sldId="257"/>
            <ac:spMk id="20" creationId="{D11C6351-54A6-EB43-AC8E-84D215501AD2}"/>
          </ac:spMkLst>
        </pc:spChg>
        <pc:spChg chg="mod">
          <ac:chgData name="Miquel Amer Mestre" userId="S::s033568@ibsalut.es::9bd8c4b1-d71c-4bd6-8839-d9b26a5b96d5" providerId="AD" clId="Web-{B1F799F8-49BC-4084-9788-EC53C4F1D04F}" dt="2021-11-03T11:18:04.876" v="32" actId="1076"/>
          <ac:spMkLst>
            <pc:docMk/>
            <pc:sldMk cId="3123383872" sldId="257"/>
            <ac:spMk id="21" creationId="{9BD4AF58-A2D5-5C4E-BC82-43169A48BD0E}"/>
          </ac:spMkLst>
        </pc:spChg>
        <pc:spChg chg="mod">
          <ac:chgData name="Miquel Amer Mestre" userId="S::s033568@ibsalut.es::9bd8c4b1-d71c-4bd6-8839-d9b26a5b96d5" providerId="AD" clId="Web-{B1F799F8-49BC-4084-9788-EC53C4F1D04F}" dt="2021-11-03T11:18:09.533" v="33" actId="1076"/>
          <ac:spMkLst>
            <pc:docMk/>
            <pc:sldMk cId="3123383872" sldId="257"/>
            <ac:spMk id="22" creationId="{4DB390C4-4C43-3B4F-9697-D7C4822E772C}"/>
          </ac:spMkLst>
        </pc:spChg>
      </pc:sldChg>
      <pc:sldChg chg="del">
        <pc:chgData name="Miquel Amer Mestre" userId="S::s033568@ibsalut.es::9bd8c4b1-d71c-4bd6-8839-d9b26a5b96d5" providerId="AD" clId="Web-{B1F799F8-49BC-4084-9788-EC53C4F1D04F}" dt="2021-11-03T11:23:40.650" v="86"/>
        <pc:sldMkLst>
          <pc:docMk/>
          <pc:sldMk cId="2601451942" sldId="258"/>
        </pc:sldMkLst>
      </pc:sldChg>
      <pc:sldChg chg="del">
        <pc:chgData name="Miquel Amer Mestre" userId="S::s033568@ibsalut.es::9bd8c4b1-d71c-4bd6-8839-d9b26a5b96d5" providerId="AD" clId="Web-{B1F799F8-49BC-4084-9788-EC53C4F1D04F}" dt="2021-11-03T11:23:05.243" v="81"/>
        <pc:sldMkLst>
          <pc:docMk/>
          <pc:sldMk cId="3337354669" sldId="259"/>
        </pc:sldMkLst>
      </pc:sldChg>
      <pc:sldChg chg="modSp">
        <pc:chgData name="Miquel Amer Mestre" userId="S::s033568@ibsalut.es::9bd8c4b1-d71c-4bd6-8839-d9b26a5b96d5" providerId="AD" clId="Web-{B1F799F8-49BC-4084-9788-EC53C4F1D04F}" dt="2021-11-03T11:08:53.691" v="8" actId="20577"/>
        <pc:sldMkLst>
          <pc:docMk/>
          <pc:sldMk cId="157929705" sldId="260"/>
        </pc:sldMkLst>
        <pc:spChg chg="mod">
          <ac:chgData name="Miquel Amer Mestre" userId="S::s033568@ibsalut.es::9bd8c4b1-d71c-4bd6-8839-d9b26a5b96d5" providerId="AD" clId="Web-{B1F799F8-49BC-4084-9788-EC53C4F1D04F}" dt="2021-11-03T11:08:53.691" v="8" actId="20577"/>
          <ac:spMkLst>
            <pc:docMk/>
            <pc:sldMk cId="157929705" sldId="260"/>
            <ac:spMk id="5" creationId="{82603B53-109F-754A-8B2E-4C2460C85B0A}"/>
          </ac:spMkLst>
        </pc:spChg>
      </pc:sldChg>
      <pc:sldChg chg="addSp delSp modSp">
        <pc:chgData name="Miquel Amer Mestre" userId="S::s033568@ibsalut.es::9bd8c4b1-d71c-4bd6-8839-d9b26a5b96d5" providerId="AD" clId="Web-{B1F799F8-49BC-4084-9788-EC53C4F1D04F}" dt="2021-11-03T11:29:16.237" v="206" actId="14100"/>
        <pc:sldMkLst>
          <pc:docMk/>
          <pc:sldMk cId="3395113332" sldId="261"/>
        </pc:sldMkLst>
        <pc:spChg chg="add mod">
          <ac:chgData name="Miquel Amer Mestre" userId="S::s033568@ibsalut.es::9bd8c4b1-d71c-4bd6-8839-d9b26a5b96d5" providerId="AD" clId="Web-{B1F799F8-49BC-4084-9788-EC53C4F1D04F}" dt="2021-11-03T11:18:50.768" v="40" actId="1076"/>
          <ac:spMkLst>
            <pc:docMk/>
            <pc:sldMk cId="3395113332" sldId="261"/>
            <ac:spMk id="2" creationId="{F7B7C4A1-4AE5-4138-B5B2-2F6780DA7433}"/>
          </ac:spMkLst>
        </pc:spChg>
        <pc:spChg chg="add mod">
          <ac:chgData name="Miquel Amer Mestre" userId="S::s033568@ibsalut.es::9bd8c4b1-d71c-4bd6-8839-d9b26a5b96d5" providerId="AD" clId="Web-{B1F799F8-49BC-4084-9788-EC53C4F1D04F}" dt="2021-11-03T11:18:53.424" v="42" actId="1076"/>
          <ac:spMkLst>
            <pc:docMk/>
            <pc:sldMk cId="3395113332" sldId="261"/>
            <ac:spMk id="3" creationId="{1103F8BE-38E9-4ED7-9350-A48E9942B7B8}"/>
          </ac:spMkLst>
        </pc:spChg>
        <pc:spChg chg="add mod">
          <ac:chgData name="Miquel Amer Mestre" userId="S::s033568@ibsalut.es::9bd8c4b1-d71c-4bd6-8839-d9b26a5b96d5" providerId="AD" clId="Web-{B1F799F8-49BC-4084-9788-EC53C4F1D04F}" dt="2021-11-03T11:29:16.237" v="206" actId="14100"/>
          <ac:spMkLst>
            <pc:docMk/>
            <pc:sldMk cId="3395113332" sldId="261"/>
            <ac:spMk id="4" creationId="{7BBE04EC-A47A-4551-B74B-531AAC1AD806}"/>
          </ac:spMkLst>
        </pc:spChg>
        <pc:spChg chg="del">
          <ac:chgData name="Miquel Amer Mestre" userId="S::s033568@ibsalut.es::9bd8c4b1-d71c-4bd6-8839-d9b26a5b96d5" providerId="AD" clId="Web-{B1F799F8-49BC-4084-9788-EC53C4F1D04F}" dt="2021-11-03T11:19:27.425" v="58"/>
          <ac:spMkLst>
            <pc:docMk/>
            <pc:sldMk cId="3395113332" sldId="261"/>
            <ac:spMk id="7" creationId="{F8FD6C5D-8BAD-AB48-B373-0E2935A971F4}"/>
          </ac:spMkLst>
        </pc:spChg>
        <pc:spChg chg="mod">
          <ac:chgData name="Miquel Amer Mestre" userId="S::s033568@ibsalut.es::9bd8c4b1-d71c-4bd6-8839-d9b26a5b96d5" providerId="AD" clId="Web-{B1F799F8-49BC-4084-9788-EC53C4F1D04F}" dt="2021-11-03T11:19:12.737" v="53" actId="20577"/>
          <ac:spMkLst>
            <pc:docMk/>
            <pc:sldMk cId="3395113332" sldId="261"/>
            <ac:spMk id="20" creationId="{D11C6351-54A6-EB43-AC8E-84D215501AD2}"/>
          </ac:spMkLst>
        </pc:spChg>
        <pc:spChg chg="del">
          <ac:chgData name="Miquel Amer Mestre" userId="S::s033568@ibsalut.es::9bd8c4b1-d71c-4bd6-8839-d9b26a5b96d5" providerId="AD" clId="Web-{B1F799F8-49BC-4084-9788-EC53C4F1D04F}" dt="2021-11-03T11:18:44.752" v="36"/>
          <ac:spMkLst>
            <pc:docMk/>
            <pc:sldMk cId="3395113332" sldId="261"/>
            <ac:spMk id="21" creationId="{9BD4AF58-A2D5-5C4E-BC82-43169A48BD0E}"/>
          </ac:spMkLst>
        </pc:spChg>
        <pc:spChg chg="del">
          <ac:chgData name="Miquel Amer Mestre" userId="S::s033568@ibsalut.es::9bd8c4b1-d71c-4bd6-8839-d9b26a5b96d5" providerId="AD" clId="Web-{B1F799F8-49BC-4084-9788-EC53C4F1D04F}" dt="2021-11-03T11:18:45.424" v="37"/>
          <ac:spMkLst>
            <pc:docMk/>
            <pc:sldMk cId="3395113332" sldId="261"/>
            <ac:spMk id="22" creationId="{4DB390C4-4C43-3B4F-9697-D7C4822E772C}"/>
          </ac:spMkLst>
        </pc:spChg>
        <pc:graphicFrameChg chg="del mod modGraphic">
          <ac:chgData name="Miquel Amer Mestre" userId="S::s033568@ibsalut.es::9bd8c4b1-d71c-4bd6-8839-d9b26a5b96d5" providerId="AD" clId="Web-{B1F799F8-49BC-4084-9788-EC53C4F1D04F}" dt="2021-11-03T11:19:26.628" v="57"/>
          <ac:graphicFrameMkLst>
            <pc:docMk/>
            <pc:sldMk cId="3395113332" sldId="261"/>
            <ac:graphicFrameMk id="6" creationId="{D0957F16-B5F7-6740-B80D-7DA4DF69C031}"/>
          </ac:graphicFrameMkLst>
        </pc:graphicFrameChg>
      </pc:sldChg>
      <pc:sldChg chg="del">
        <pc:chgData name="Miquel Amer Mestre" userId="S::s033568@ibsalut.es::9bd8c4b1-d71c-4bd6-8839-d9b26a5b96d5" providerId="AD" clId="Web-{B1F799F8-49BC-4084-9788-EC53C4F1D04F}" dt="2021-11-03T11:24:11.479" v="92"/>
        <pc:sldMkLst>
          <pc:docMk/>
          <pc:sldMk cId="3556026824" sldId="262"/>
        </pc:sldMkLst>
      </pc:sldChg>
      <pc:sldChg chg="del">
        <pc:chgData name="Miquel Amer Mestre" userId="S::s033568@ibsalut.es::9bd8c4b1-d71c-4bd6-8839-d9b26a5b96d5" providerId="AD" clId="Web-{B1F799F8-49BC-4084-9788-EC53C4F1D04F}" dt="2021-11-03T11:25:03.793" v="102"/>
        <pc:sldMkLst>
          <pc:docMk/>
          <pc:sldMk cId="1869208505" sldId="263"/>
        </pc:sldMkLst>
      </pc:sldChg>
      <pc:sldChg chg="del">
        <pc:chgData name="Miquel Amer Mestre" userId="S::s033568@ibsalut.es::9bd8c4b1-d71c-4bd6-8839-d9b26a5b96d5" providerId="AD" clId="Web-{B1F799F8-49BC-4084-9788-EC53C4F1D04F}" dt="2021-11-03T11:24:40.824" v="97"/>
        <pc:sldMkLst>
          <pc:docMk/>
          <pc:sldMk cId="1680599962" sldId="264"/>
        </pc:sldMkLst>
      </pc:sldChg>
      <pc:sldChg chg="del">
        <pc:chgData name="Miquel Amer Mestre" userId="S::s033568@ibsalut.es::9bd8c4b1-d71c-4bd6-8839-d9b26a5b96d5" providerId="AD" clId="Web-{B1F799F8-49BC-4084-9788-EC53C4F1D04F}" dt="2021-11-03T11:25:25.528" v="108"/>
        <pc:sldMkLst>
          <pc:docMk/>
          <pc:sldMk cId="1050144350" sldId="267"/>
        </pc:sldMkLst>
      </pc:sldChg>
      <pc:sldChg chg="addSp delSp modSp">
        <pc:chgData name="Miquel Amer Mestre" userId="S::s033568@ibsalut.es::9bd8c4b1-d71c-4bd6-8839-d9b26a5b96d5" providerId="AD" clId="Web-{B1F799F8-49BC-4084-9788-EC53C4F1D04F}" dt="2021-11-03T11:27:11.452" v="145"/>
        <pc:sldMkLst>
          <pc:docMk/>
          <pc:sldMk cId="3865175992" sldId="268"/>
        </pc:sldMkLst>
        <pc:spChg chg="mod">
          <ac:chgData name="Miquel Amer Mestre" userId="S::s033568@ibsalut.es::9bd8c4b1-d71c-4bd6-8839-d9b26a5b96d5" providerId="AD" clId="Web-{B1F799F8-49BC-4084-9788-EC53C4F1D04F}" dt="2021-11-03T11:26:15.701" v="132" actId="20577"/>
          <ac:spMkLst>
            <pc:docMk/>
            <pc:sldMk cId="3865175992" sldId="268"/>
            <ac:spMk id="2" creationId="{9FA83649-DF36-414D-943C-AA1AF04E2A4E}"/>
          </ac:spMkLst>
        </pc:spChg>
        <pc:spChg chg="add">
          <ac:chgData name="Miquel Amer Mestre" userId="S::s033568@ibsalut.es::9bd8c4b1-d71c-4bd6-8839-d9b26a5b96d5" providerId="AD" clId="Web-{B1F799F8-49BC-4084-9788-EC53C4F1D04F}" dt="2021-11-03T11:25:47.685" v="117"/>
          <ac:spMkLst>
            <pc:docMk/>
            <pc:sldMk cId="3865175992" sldId="268"/>
            <ac:spMk id="3" creationId="{2E5F2CE0-E397-43B3-883F-2ED1DA2590D6}"/>
          </ac:spMkLst>
        </pc:spChg>
        <pc:spChg chg="add">
          <ac:chgData name="Miquel Amer Mestre" userId="S::s033568@ibsalut.es::9bd8c4b1-d71c-4bd6-8839-d9b26a5b96d5" providerId="AD" clId="Web-{B1F799F8-49BC-4084-9788-EC53C4F1D04F}" dt="2021-11-03T11:25:47.700" v="118"/>
          <ac:spMkLst>
            <pc:docMk/>
            <pc:sldMk cId="3865175992" sldId="268"/>
            <ac:spMk id="4" creationId="{31600A42-1634-41F1-ABF7-DDBAD3A660D8}"/>
          </ac:spMkLst>
        </pc:spChg>
        <pc:spChg chg="add mod">
          <ac:chgData name="Miquel Amer Mestre" userId="S::s033568@ibsalut.es::9bd8c4b1-d71c-4bd6-8839-d9b26a5b96d5" providerId="AD" clId="Web-{B1F799F8-49BC-4084-9788-EC53C4F1D04F}" dt="2021-11-03T11:26:42.436" v="139"/>
          <ac:spMkLst>
            <pc:docMk/>
            <pc:sldMk cId="3865175992" sldId="268"/>
            <ac:spMk id="5" creationId="{905D5AE4-2571-43F2-AC1B-076200394B69}"/>
          </ac:spMkLst>
        </pc:spChg>
        <pc:spChg chg="add mod">
          <ac:chgData name="Miquel Amer Mestre" userId="S::s033568@ibsalut.es::9bd8c4b1-d71c-4bd6-8839-d9b26a5b96d5" providerId="AD" clId="Web-{B1F799F8-49BC-4084-9788-EC53C4F1D04F}" dt="2021-11-03T11:27:11.452" v="145"/>
          <ac:spMkLst>
            <pc:docMk/>
            <pc:sldMk cId="3865175992" sldId="268"/>
            <ac:spMk id="6" creationId="{32FA7288-205F-42AB-B1DF-B30290473A1C}"/>
          </ac:spMkLst>
        </pc:spChg>
        <pc:spChg chg="add">
          <ac:chgData name="Miquel Amer Mestre" userId="S::s033568@ibsalut.es::9bd8c4b1-d71c-4bd6-8839-d9b26a5b96d5" providerId="AD" clId="Web-{B1F799F8-49BC-4084-9788-EC53C4F1D04F}" dt="2021-11-03T11:25:47.716" v="121"/>
          <ac:spMkLst>
            <pc:docMk/>
            <pc:sldMk cId="3865175992" sldId="268"/>
            <ac:spMk id="8" creationId="{7A01453F-E6D8-4B1B-84F9-DD6AB563E28B}"/>
          </ac:spMkLst>
        </pc:spChg>
        <pc:spChg chg="del">
          <ac:chgData name="Miquel Amer Mestre" userId="S::s033568@ibsalut.es::9bd8c4b1-d71c-4bd6-8839-d9b26a5b96d5" providerId="AD" clId="Web-{B1F799F8-49BC-4084-9788-EC53C4F1D04F}" dt="2021-11-03T11:25:47.185" v="116"/>
          <ac:spMkLst>
            <pc:docMk/>
            <pc:sldMk cId="3865175992" sldId="268"/>
            <ac:spMk id="9" creationId="{CF3A81D7-70E4-114B-9460-97468FEFFFE1}"/>
          </ac:spMkLst>
        </pc:spChg>
        <pc:spChg chg="del">
          <ac:chgData name="Miquel Amer Mestre" userId="S::s033568@ibsalut.es::9bd8c4b1-d71c-4bd6-8839-d9b26a5b96d5" providerId="AD" clId="Web-{B1F799F8-49BC-4084-9788-EC53C4F1D04F}" dt="2021-11-03T11:25:47.185" v="115"/>
          <ac:spMkLst>
            <pc:docMk/>
            <pc:sldMk cId="3865175992" sldId="268"/>
            <ac:spMk id="10" creationId="{88B10D44-5917-A241-854C-FE7E2285430C}"/>
          </ac:spMkLst>
        </pc:spChg>
        <pc:spChg chg="del">
          <ac:chgData name="Miquel Amer Mestre" userId="S::s033568@ibsalut.es::9bd8c4b1-d71c-4bd6-8839-d9b26a5b96d5" providerId="AD" clId="Web-{B1F799F8-49BC-4084-9788-EC53C4F1D04F}" dt="2021-11-03T11:25:47.185" v="114"/>
          <ac:spMkLst>
            <pc:docMk/>
            <pc:sldMk cId="3865175992" sldId="268"/>
            <ac:spMk id="11" creationId="{A4113055-DC1A-C54B-B5FA-7F2799012488}"/>
          </ac:spMkLst>
        </pc:spChg>
        <pc:spChg chg="del">
          <ac:chgData name="Miquel Amer Mestre" userId="S::s033568@ibsalut.es::9bd8c4b1-d71c-4bd6-8839-d9b26a5b96d5" providerId="AD" clId="Web-{B1F799F8-49BC-4084-9788-EC53C4F1D04F}" dt="2021-11-03T11:25:47.185" v="113"/>
          <ac:spMkLst>
            <pc:docMk/>
            <pc:sldMk cId="3865175992" sldId="268"/>
            <ac:spMk id="12" creationId="{CA78F7E4-19FC-9442-9C3C-71C47A84EB02}"/>
          </ac:spMkLst>
        </pc:spChg>
        <pc:spChg chg="del">
          <ac:chgData name="Miquel Amer Mestre" userId="S::s033568@ibsalut.es::9bd8c4b1-d71c-4bd6-8839-d9b26a5b96d5" providerId="AD" clId="Web-{B1F799F8-49BC-4084-9788-EC53C4F1D04F}" dt="2021-11-03T11:25:47.185" v="112"/>
          <ac:spMkLst>
            <pc:docMk/>
            <pc:sldMk cId="3865175992" sldId="268"/>
            <ac:spMk id="13" creationId="{D46D8CC8-81BC-9245-9372-FF6871FF8DC4}"/>
          </ac:spMkLst>
        </pc:spChg>
        <pc:spChg chg="del">
          <ac:chgData name="Miquel Amer Mestre" userId="S::s033568@ibsalut.es::9bd8c4b1-d71c-4bd6-8839-d9b26a5b96d5" providerId="AD" clId="Web-{B1F799F8-49BC-4084-9788-EC53C4F1D04F}" dt="2021-11-03T11:25:47.185" v="111"/>
          <ac:spMkLst>
            <pc:docMk/>
            <pc:sldMk cId="3865175992" sldId="268"/>
            <ac:spMk id="14" creationId="{B0A96E6C-7E36-BC44-93FF-DC1D8BAC1ED8}"/>
          </ac:spMkLst>
        </pc:spChg>
        <pc:spChg chg="del">
          <ac:chgData name="Miquel Amer Mestre" userId="S::s033568@ibsalut.es::9bd8c4b1-d71c-4bd6-8839-d9b26a5b96d5" providerId="AD" clId="Web-{B1F799F8-49BC-4084-9788-EC53C4F1D04F}" dt="2021-11-03T11:25:47.169" v="110"/>
          <ac:spMkLst>
            <pc:docMk/>
            <pc:sldMk cId="3865175992" sldId="268"/>
            <ac:spMk id="15" creationId="{A6E329D9-AFEC-6D44-9765-FCB361F83EAE}"/>
          </ac:spMkLst>
        </pc:spChg>
        <pc:spChg chg="del">
          <ac:chgData name="Miquel Amer Mestre" userId="S::s033568@ibsalut.es::9bd8c4b1-d71c-4bd6-8839-d9b26a5b96d5" providerId="AD" clId="Web-{B1F799F8-49BC-4084-9788-EC53C4F1D04F}" dt="2021-11-03T11:25:47.169" v="109"/>
          <ac:spMkLst>
            <pc:docMk/>
            <pc:sldMk cId="3865175992" sldId="268"/>
            <ac:spMk id="16" creationId="{1B3FE1C5-F441-A346-8DB6-419685AC2A34}"/>
          </ac:spMkLst>
        </pc:spChg>
        <pc:spChg chg="add mod">
          <ac:chgData name="Miquel Amer Mestre" userId="S::s033568@ibsalut.es::9bd8c4b1-d71c-4bd6-8839-d9b26a5b96d5" providerId="AD" clId="Web-{B1F799F8-49BC-4084-9788-EC53C4F1D04F}" dt="2021-11-03T11:26:35.342" v="137" actId="1076"/>
          <ac:spMkLst>
            <pc:docMk/>
            <pc:sldMk cId="3865175992" sldId="268"/>
            <ac:spMk id="24" creationId="{7D2031DE-75C5-4B1B-B654-C8E183122175}"/>
          </ac:spMkLst>
        </pc:spChg>
        <pc:spChg chg="add mod">
          <ac:chgData name="Miquel Amer Mestre" userId="S::s033568@ibsalut.es::9bd8c4b1-d71c-4bd6-8839-d9b26a5b96d5" providerId="AD" clId="Web-{B1F799F8-49BC-4084-9788-EC53C4F1D04F}" dt="2021-11-03T11:27:05.765" v="144" actId="1076"/>
          <ac:spMkLst>
            <pc:docMk/>
            <pc:sldMk cId="3865175992" sldId="268"/>
            <ac:spMk id="26" creationId="{FF1E2F0F-D1DA-4E3B-B464-4C7F532F19AB}"/>
          </ac:spMkLst>
        </pc:spChg>
        <pc:spChg chg="add">
          <ac:chgData name="Miquel Amer Mestre" userId="S::s033568@ibsalut.es::9bd8c4b1-d71c-4bd6-8839-d9b26a5b96d5" providerId="AD" clId="Web-{B1F799F8-49BC-4084-9788-EC53C4F1D04F}" dt="2021-11-03T11:25:47.747" v="124"/>
          <ac:spMkLst>
            <pc:docMk/>
            <pc:sldMk cId="3865175992" sldId="268"/>
            <ac:spMk id="28" creationId="{C7980E63-D5D2-414B-9019-CBD6968112A0}"/>
          </ac:spMkLst>
        </pc:spChg>
      </pc:sldChg>
      <pc:sldChg chg="addSp delSp modSp add replId">
        <pc:chgData name="Miquel Amer Mestre" userId="S::s033568@ibsalut.es::9bd8c4b1-d71c-4bd6-8839-d9b26a5b96d5" providerId="AD" clId="Web-{B1F799F8-49BC-4084-9788-EC53C4F1D04F}" dt="2021-11-03T11:35:55.356" v="397"/>
        <pc:sldMkLst>
          <pc:docMk/>
          <pc:sldMk cId="3877026279" sldId="269"/>
        </pc:sldMkLst>
        <pc:spChg chg="mod">
          <ac:chgData name="Miquel Amer Mestre" userId="S::s033568@ibsalut.es::9bd8c4b1-d71c-4bd6-8839-d9b26a5b96d5" providerId="AD" clId="Web-{B1F799F8-49BC-4084-9788-EC53C4F1D04F}" dt="2021-11-03T11:21:30.850" v="74" actId="1076"/>
          <ac:spMkLst>
            <pc:docMk/>
            <pc:sldMk cId="3877026279" sldId="269"/>
            <ac:spMk id="2" creationId="{F7B7C4A1-4AE5-4138-B5B2-2F6780DA7433}"/>
          </ac:spMkLst>
        </pc:spChg>
        <pc:spChg chg="add mod">
          <ac:chgData name="Miquel Amer Mestre" userId="S::s033568@ibsalut.es::9bd8c4b1-d71c-4bd6-8839-d9b26a5b96d5" providerId="AD" clId="Web-{B1F799F8-49BC-4084-9788-EC53C4F1D04F}" dt="2021-11-03T11:20:42.099" v="68" actId="1076"/>
          <ac:spMkLst>
            <pc:docMk/>
            <pc:sldMk cId="3877026279" sldId="269"/>
            <ac:spMk id="4" creationId="{1C255357-1A0E-4518-9B03-29AEB3E43791}"/>
          </ac:spMkLst>
        </pc:spChg>
        <pc:spChg chg="mod">
          <ac:chgData name="Miquel Amer Mestre" userId="S::s033568@ibsalut.es::9bd8c4b1-d71c-4bd6-8839-d9b26a5b96d5" providerId="AD" clId="Web-{B1F799F8-49BC-4084-9788-EC53C4F1D04F}" dt="2021-11-03T11:21:44.616" v="76"/>
          <ac:spMkLst>
            <pc:docMk/>
            <pc:sldMk cId="3877026279" sldId="269"/>
            <ac:spMk id="15" creationId="{AB93188F-7918-884C-A2A4-0438C151252A}"/>
          </ac:spMkLst>
        </pc:spChg>
        <pc:spChg chg="mod">
          <ac:chgData name="Miquel Amer Mestre" userId="S::s033568@ibsalut.es::9bd8c4b1-d71c-4bd6-8839-d9b26a5b96d5" providerId="AD" clId="Web-{B1F799F8-49BC-4084-9788-EC53C4F1D04F}" dt="2021-11-03T11:21:41.444" v="75"/>
          <ac:spMkLst>
            <pc:docMk/>
            <pc:sldMk cId="3877026279" sldId="269"/>
            <ac:spMk id="17" creationId="{C3B49EE4-8EF2-304E-BDCC-8A8FC6087D6D}"/>
          </ac:spMkLst>
        </pc:spChg>
        <pc:spChg chg="del mod">
          <ac:chgData name="Miquel Amer Mestre" userId="S::s033568@ibsalut.es::9bd8c4b1-d71c-4bd6-8839-d9b26a5b96d5" providerId="AD" clId="Web-{B1F799F8-49BC-4084-9788-EC53C4F1D04F}" dt="2021-11-03T11:20:13.458" v="65"/>
          <ac:spMkLst>
            <pc:docMk/>
            <pc:sldMk cId="3877026279" sldId="269"/>
            <ac:spMk id="20" creationId="{D11C6351-54A6-EB43-AC8E-84D215501AD2}"/>
          </ac:spMkLst>
        </pc:spChg>
        <pc:graphicFrameChg chg="mod modGraphic">
          <ac:chgData name="Miquel Amer Mestre" userId="S::s033568@ibsalut.es::9bd8c4b1-d71c-4bd6-8839-d9b26a5b96d5" providerId="AD" clId="Web-{B1F799F8-49BC-4084-9788-EC53C4F1D04F}" dt="2021-11-03T11:35:55.356" v="397"/>
          <ac:graphicFrameMkLst>
            <pc:docMk/>
            <pc:sldMk cId="3877026279" sldId="269"/>
            <ac:graphicFrameMk id="6" creationId="{D0957F16-B5F7-6740-B80D-7DA4DF69C031}"/>
          </ac:graphicFrameMkLst>
        </pc:graphicFrameChg>
      </pc:sldChg>
      <pc:sldChg chg="addSp delSp modSp add replId">
        <pc:chgData name="Miquel Amer Mestre" userId="S::s033568@ibsalut.es::9bd8c4b1-d71c-4bd6-8839-d9b26a5b96d5" providerId="AD" clId="Web-{B1F799F8-49BC-4084-9788-EC53C4F1D04F}" dt="2021-11-03T11:34:25.229" v="312"/>
        <pc:sldMkLst>
          <pc:docMk/>
          <pc:sldMk cId="1583681035" sldId="270"/>
        </pc:sldMkLst>
        <pc:spChg chg="del">
          <ac:chgData name="Miquel Amer Mestre" userId="S::s033568@ibsalut.es::9bd8c4b1-d71c-4bd6-8839-d9b26a5b96d5" providerId="AD" clId="Web-{B1F799F8-49BC-4084-9788-EC53C4F1D04F}" dt="2021-11-03T11:23:02.462" v="80"/>
          <ac:spMkLst>
            <pc:docMk/>
            <pc:sldMk cId="1583681035" sldId="270"/>
            <ac:spMk id="7" creationId="{F8FD6C5D-8BAD-AB48-B373-0E2935A971F4}"/>
          </ac:spMkLst>
        </pc:spChg>
        <pc:graphicFrameChg chg="add mod modGraphic">
          <ac:chgData name="Miquel Amer Mestre" userId="S::s033568@ibsalut.es::9bd8c4b1-d71c-4bd6-8839-d9b26a5b96d5" providerId="AD" clId="Web-{B1F799F8-49BC-4084-9788-EC53C4F1D04F}" dt="2021-11-03T11:34:25.229" v="312"/>
          <ac:graphicFrameMkLst>
            <pc:docMk/>
            <pc:sldMk cId="1583681035" sldId="270"/>
            <ac:graphicFrameMk id="5" creationId="{68739A95-5C6F-4284-9FE2-AF218CC91A4C}"/>
          </ac:graphicFrameMkLst>
        </pc:graphicFrameChg>
        <pc:graphicFrameChg chg="del">
          <ac:chgData name="Miquel Amer Mestre" userId="S::s033568@ibsalut.es::9bd8c4b1-d71c-4bd6-8839-d9b26a5b96d5" providerId="AD" clId="Web-{B1F799F8-49BC-4084-9788-EC53C4F1D04F}" dt="2021-11-03T11:22:30.320" v="78"/>
          <ac:graphicFrameMkLst>
            <pc:docMk/>
            <pc:sldMk cId="1583681035" sldId="270"/>
            <ac:graphicFrameMk id="6" creationId="{D0957F16-B5F7-6740-B80D-7DA4DF69C031}"/>
          </ac:graphicFrameMkLst>
        </pc:graphicFrameChg>
      </pc:sldChg>
      <pc:sldChg chg="addSp delSp modSp add replId">
        <pc:chgData name="Miquel Amer Mestre" userId="S::s033568@ibsalut.es::9bd8c4b1-d71c-4bd6-8839-d9b26a5b96d5" providerId="AD" clId="Web-{B1F799F8-49BC-4084-9788-EC53C4F1D04F}" dt="2021-11-03T11:37:36.327" v="496" actId="1076"/>
        <pc:sldMkLst>
          <pc:docMk/>
          <pc:sldMk cId="911724004" sldId="271"/>
        </pc:sldMkLst>
        <pc:spChg chg="add del">
          <ac:chgData name="Miquel Amer Mestre" userId="S::s033568@ibsalut.es::9bd8c4b1-d71c-4bd6-8839-d9b26a5b96d5" providerId="AD" clId="Web-{B1F799F8-49BC-4084-9788-EC53C4F1D04F}" dt="2021-11-03T11:37:26.562" v="494"/>
          <ac:spMkLst>
            <pc:docMk/>
            <pc:sldMk cId="911724004" sldId="271"/>
            <ac:spMk id="7" creationId="{2DBDEEA8-AB7D-417C-8F02-10997B77609C}"/>
          </ac:spMkLst>
        </pc:spChg>
        <pc:graphicFrameChg chg="del">
          <ac:chgData name="Miquel Amer Mestre" userId="S::s033568@ibsalut.es::9bd8c4b1-d71c-4bd6-8839-d9b26a5b96d5" providerId="AD" clId="Web-{B1F799F8-49BC-4084-9788-EC53C4F1D04F}" dt="2021-11-03T11:23:16.556" v="83"/>
          <ac:graphicFrameMkLst>
            <pc:docMk/>
            <pc:sldMk cId="911724004" sldId="271"/>
            <ac:graphicFrameMk id="5" creationId="{68739A95-5C6F-4284-9FE2-AF218CC91A4C}"/>
          </ac:graphicFrameMkLst>
        </pc:graphicFrameChg>
        <pc:graphicFrameChg chg="add mod modGraphic">
          <ac:chgData name="Miquel Amer Mestre" userId="S::s033568@ibsalut.es::9bd8c4b1-d71c-4bd6-8839-d9b26a5b96d5" providerId="AD" clId="Web-{B1F799F8-49BC-4084-9788-EC53C4F1D04F}" dt="2021-11-03T11:37:36.327" v="496" actId="1076"/>
          <ac:graphicFrameMkLst>
            <pc:docMk/>
            <pc:sldMk cId="911724004" sldId="271"/>
            <ac:graphicFrameMk id="6" creationId="{E51FB376-038A-44BA-B106-0D31F5A2E068}"/>
          </ac:graphicFrameMkLst>
        </pc:graphicFrameChg>
      </pc:sldChg>
      <pc:sldChg chg="addSp delSp modSp add replId">
        <pc:chgData name="Miquel Amer Mestre" userId="S::s033568@ibsalut.es::9bd8c4b1-d71c-4bd6-8839-d9b26a5b96d5" providerId="AD" clId="Web-{B1F799F8-49BC-4084-9788-EC53C4F1D04F}" dt="2021-11-03T11:39:07.361" v="578" actId="1076"/>
        <pc:sldMkLst>
          <pc:docMk/>
          <pc:sldMk cId="3186682201" sldId="272"/>
        </pc:sldMkLst>
        <pc:spChg chg="del">
          <ac:chgData name="Miquel Amer Mestre" userId="S::s033568@ibsalut.es::9bd8c4b1-d71c-4bd6-8839-d9b26a5b96d5" providerId="AD" clId="Web-{B1F799F8-49BC-4084-9788-EC53C4F1D04F}" dt="2021-11-03T11:23:54.900" v="89"/>
          <ac:spMkLst>
            <pc:docMk/>
            <pc:sldMk cId="3186682201" sldId="272"/>
            <ac:spMk id="7" creationId="{2DBDEEA8-AB7D-417C-8F02-10997B77609C}"/>
          </ac:spMkLst>
        </pc:spChg>
        <pc:spChg chg="add del">
          <ac:chgData name="Miquel Amer Mestre" userId="S::s033568@ibsalut.es::9bd8c4b1-d71c-4bd6-8839-d9b26a5b96d5" providerId="AD" clId="Web-{B1F799F8-49BC-4084-9788-EC53C4F1D04F}" dt="2021-11-03T11:38:34.891" v="532"/>
          <ac:spMkLst>
            <pc:docMk/>
            <pc:sldMk cId="3186682201" sldId="272"/>
            <ac:spMk id="9" creationId="{FCA22C8E-E886-45D5-9A6F-7CFE36240990}"/>
          </ac:spMkLst>
        </pc:spChg>
        <pc:graphicFrameChg chg="add del mod modGraphic">
          <ac:chgData name="Miquel Amer Mestre" userId="S::s033568@ibsalut.es::9bd8c4b1-d71c-4bd6-8839-d9b26a5b96d5" providerId="AD" clId="Web-{B1F799F8-49BC-4084-9788-EC53C4F1D04F}" dt="2021-11-03T11:39:07.361" v="578" actId="1076"/>
          <ac:graphicFrameMkLst>
            <pc:docMk/>
            <pc:sldMk cId="3186682201" sldId="272"/>
            <ac:graphicFrameMk id="5" creationId="{19F13083-48AE-4D29-A8BC-411932C2492A}"/>
          </ac:graphicFrameMkLst>
        </pc:graphicFrameChg>
        <pc:graphicFrameChg chg="del">
          <ac:chgData name="Miquel Amer Mestre" userId="S::s033568@ibsalut.es::9bd8c4b1-d71c-4bd6-8839-d9b26a5b96d5" providerId="AD" clId="Web-{B1F799F8-49BC-4084-9788-EC53C4F1D04F}" dt="2021-11-03T11:23:53.166" v="88"/>
          <ac:graphicFrameMkLst>
            <pc:docMk/>
            <pc:sldMk cId="3186682201" sldId="272"/>
            <ac:graphicFrameMk id="6" creationId="{E51FB376-038A-44BA-B106-0D31F5A2E068}"/>
          </ac:graphicFrameMkLst>
        </pc:graphicFrameChg>
      </pc:sldChg>
      <pc:sldChg chg="addSp delSp modSp add replId">
        <pc:chgData name="Miquel Amer Mestre" userId="S::s033568@ibsalut.es::9bd8c4b1-d71c-4bd6-8839-d9b26a5b96d5" providerId="AD" clId="Web-{B1F799F8-49BC-4084-9788-EC53C4F1D04F}" dt="2021-11-03T11:37:54.797" v="509"/>
        <pc:sldMkLst>
          <pc:docMk/>
          <pc:sldMk cId="1708952288" sldId="273"/>
        </pc:sldMkLst>
        <pc:spChg chg="del">
          <ac:chgData name="Miquel Amer Mestre" userId="S::s033568@ibsalut.es::9bd8c4b1-d71c-4bd6-8839-d9b26a5b96d5" providerId="AD" clId="Web-{B1F799F8-49BC-4084-9788-EC53C4F1D04F}" dt="2021-11-03T11:24:30.058" v="94"/>
          <ac:spMkLst>
            <pc:docMk/>
            <pc:sldMk cId="1708952288" sldId="273"/>
            <ac:spMk id="9" creationId="{FCA22C8E-E886-45D5-9A6F-7CFE36240990}"/>
          </ac:spMkLst>
        </pc:spChg>
        <pc:graphicFrameChg chg="del">
          <ac:chgData name="Miquel Amer Mestre" userId="S::s033568@ibsalut.es::9bd8c4b1-d71c-4bd6-8839-d9b26a5b96d5" providerId="AD" clId="Web-{B1F799F8-49BC-4084-9788-EC53C4F1D04F}" dt="2021-11-03T11:24:30.058" v="95"/>
          <ac:graphicFrameMkLst>
            <pc:docMk/>
            <pc:sldMk cId="1708952288" sldId="273"/>
            <ac:graphicFrameMk id="5" creationId="{19F13083-48AE-4D29-A8BC-411932C2492A}"/>
          </ac:graphicFrameMkLst>
        </pc:graphicFrameChg>
        <pc:graphicFrameChg chg="add mod modGraphic">
          <ac:chgData name="Miquel Amer Mestre" userId="S::s033568@ibsalut.es::9bd8c4b1-d71c-4bd6-8839-d9b26a5b96d5" providerId="AD" clId="Web-{B1F799F8-49BC-4084-9788-EC53C4F1D04F}" dt="2021-11-03T11:37:54.797" v="509"/>
          <ac:graphicFrameMkLst>
            <pc:docMk/>
            <pc:sldMk cId="1708952288" sldId="273"/>
            <ac:graphicFrameMk id="6" creationId="{3E069E2C-04E6-4F0A-B0FB-6B4F53B302FB}"/>
          </ac:graphicFrameMkLst>
        </pc:graphicFrameChg>
      </pc:sldChg>
      <pc:sldChg chg="addSp delSp add replId addAnim">
        <pc:chgData name="Miquel Amer Mestre" userId="S::s033568@ibsalut.es::9bd8c4b1-d71c-4bd6-8839-d9b26a5b96d5" providerId="AD" clId="Web-{B1F799F8-49BC-4084-9788-EC53C4F1D04F}" dt="2021-11-03T11:24:59.496" v="101"/>
        <pc:sldMkLst>
          <pc:docMk/>
          <pc:sldMk cId="2986906536" sldId="274"/>
        </pc:sldMkLst>
        <pc:spChg chg="add">
          <ac:chgData name="Miquel Amer Mestre" userId="S::s033568@ibsalut.es::9bd8c4b1-d71c-4bd6-8839-d9b26a5b96d5" providerId="AD" clId="Web-{B1F799F8-49BC-4084-9788-EC53C4F1D04F}" dt="2021-11-03T11:24:59.496" v="101"/>
          <ac:spMkLst>
            <pc:docMk/>
            <pc:sldMk cId="2986906536" sldId="274"/>
            <ac:spMk id="7" creationId="{A55B5277-5DEF-42D5-AFD3-D557073A87AA}"/>
          </ac:spMkLst>
        </pc:spChg>
        <pc:graphicFrameChg chg="add">
          <ac:chgData name="Miquel Amer Mestre" userId="S::s033568@ibsalut.es::9bd8c4b1-d71c-4bd6-8839-d9b26a5b96d5" providerId="AD" clId="Web-{B1F799F8-49BC-4084-9788-EC53C4F1D04F}" dt="2021-11-03T11:24:52.855" v="100"/>
          <ac:graphicFrameMkLst>
            <pc:docMk/>
            <pc:sldMk cId="2986906536" sldId="274"/>
            <ac:graphicFrameMk id="5" creationId="{8DCF0993-70E4-4B3D-AC1C-1EB731C7E4B9}"/>
          </ac:graphicFrameMkLst>
        </pc:graphicFrameChg>
        <pc:graphicFrameChg chg="del">
          <ac:chgData name="Miquel Amer Mestre" userId="S::s033568@ibsalut.es::9bd8c4b1-d71c-4bd6-8839-d9b26a5b96d5" providerId="AD" clId="Web-{B1F799F8-49BC-4084-9788-EC53C4F1D04F}" dt="2021-11-03T11:24:47.511" v="99"/>
          <ac:graphicFrameMkLst>
            <pc:docMk/>
            <pc:sldMk cId="2986906536" sldId="274"/>
            <ac:graphicFrameMk id="6" creationId="{3E069E2C-04E6-4F0A-B0FB-6B4F53B302FB}"/>
          </ac:graphicFrameMkLst>
        </pc:graphicFrameChg>
      </pc:sldChg>
      <pc:sldChg chg="addSp delSp modSp add replId addAnim delAnim">
        <pc:chgData name="Miquel Amer Mestre" userId="S::s033568@ibsalut.es::9bd8c4b1-d71c-4bd6-8839-d9b26a5b96d5" providerId="AD" clId="Web-{B1F799F8-49BC-4084-9788-EC53C4F1D04F}" dt="2021-11-03T11:38:18.328" v="529" actId="1076"/>
        <pc:sldMkLst>
          <pc:docMk/>
          <pc:sldMk cId="88483898" sldId="275"/>
        </pc:sldMkLst>
        <pc:spChg chg="add">
          <ac:chgData name="Miquel Amer Mestre" userId="S::s033568@ibsalut.es::9bd8c4b1-d71c-4bd6-8839-d9b26a5b96d5" providerId="AD" clId="Web-{B1F799F8-49BC-4084-9788-EC53C4F1D04F}" dt="2021-11-03T11:25:17.356" v="105"/>
          <ac:spMkLst>
            <pc:docMk/>
            <pc:sldMk cId="88483898" sldId="275"/>
            <ac:spMk id="6" creationId="{D51BF33E-A10E-4A67-A9D8-7C06F0210236}"/>
          </ac:spMkLst>
        </pc:spChg>
        <pc:spChg chg="del">
          <ac:chgData name="Miquel Amer Mestre" userId="S::s033568@ibsalut.es::9bd8c4b1-d71c-4bd6-8839-d9b26a5b96d5" providerId="AD" clId="Web-{B1F799F8-49BC-4084-9788-EC53C4F1D04F}" dt="2021-11-03T11:25:20.981" v="107"/>
          <ac:spMkLst>
            <pc:docMk/>
            <pc:sldMk cId="88483898" sldId="275"/>
            <ac:spMk id="7" creationId="{A55B5277-5DEF-42D5-AFD3-D557073A87AA}"/>
          </ac:spMkLst>
        </pc:spChg>
        <pc:graphicFrameChg chg="del">
          <ac:chgData name="Miquel Amer Mestre" userId="S::s033568@ibsalut.es::9bd8c4b1-d71c-4bd6-8839-d9b26a5b96d5" providerId="AD" clId="Web-{B1F799F8-49BC-4084-9788-EC53C4F1D04F}" dt="2021-11-03T11:25:10.184" v="104"/>
          <ac:graphicFrameMkLst>
            <pc:docMk/>
            <pc:sldMk cId="88483898" sldId="275"/>
            <ac:graphicFrameMk id="5" creationId="{8DCF0993-70E4-4B3D-AC1C-1EB731C7E4B9}"/>
          </ac:graphicFrameMkLst>
        </pc:graphicFrameChg>
        <pc:graphicFrameChg chg="add mod modGraphic">
          <ac:chgData name="Miquel Amer Mestre" userId="S::s033568@ibsalut.es::9bd8c4b1-d71c-4bd6-8839-d9b26a5b96d5" providerId="AD" clId="Web-{B1F799F8-49BC-4084-9788-EC53C4F1D04F}" dt="2021-11-03T11:38:18.328" v="529" actId="1076"/>
          <ac:graphicFrameMkLst>
            <pc:docMk/>
            <pc:sldMk cId="88483898" sldId="275"/>
            <ac:graphicFrameMk id="9" creationId="{672FAD5F-640A-4B01-A9E1-95AD306D86AF}"/>
          </ac:graphicFrameMkLst>
        </pc:graphicFrameChg>
      </pc:sldChg>
      <pc:sldChg chg="addSp delSp modSp add replId">
        <pc:chgData name="Miquel Amer Mestre" userId="S::s033568@ibsalut.es::9bd8c4b1-d71c-4bd6-8839-d9b26a5b96d5" providerId="AD" clId="Web-{B1F799F8-49BC-4084-9788-EC53C4F1D04F}" dt="2021-11-03T11:36:11.107" v="399" actId="1076"/>
        <pc:sldMkLst>
          <pc:docMk/>
          <pc:sldMk cId="3835747589" sldId="276"/>
        </pc:sldMkLst>
        <pc:spChg chg="del">
          <ac:chgData name="Miquel Amer Mestre" userId="S::s033568@ibsalut.es::9bd8c4b1-d71c-4bd6-8839-d9b26a5b96d5" providerId="AD" clId="Web-{B1F799F8-49BC-4084-9788-EC53C4F1D04F}" dt="2021-11-03T11:35:46.762" v="378"/>
          <ac:spMkLst>
            <pc:docMk/>
            <pc:sldMk cId="3835747589" sldId="276"/>
            <ac:spMk id="7" creationId="{F8FD6C5D-8BAD-AB48-B373-0E2935A971F4}"/>
          </ac:spMkLst>
        </pc:spChg>
        <pc:graphicFrameChg chg="add del mod modGraphic">
          <ac:chgData name="Miquel Amer Mestre" userId="S::s033568@ibsalut.es::9bd8c4b1-d71c-4bd6-8839-d9b26a5b96d5" providerId="AD" clId="Web-{B1F799F8-49BC-4084-9788-EC53C4F1D04F}" dt="2021-11-03T11:36:11.107" v="399" actId="1076"/>
          <ac:graphicFrameMkLst>
            <pc:docMk/>
            <pc:sldMk cId="3835747589" sldId="276"/>
            <ac:graphicFrameMk id="6" creationId="{D0957F16-B5F7-6740-B80D-7DA4DF69C031}"/>
          </ac:graphicFrameMkLst>
        </pc:graphicFrameChg>
      </pc:sldChg>
      <pc:sldChg chg="modSp add replId">
        <pc:chgData name="Miquel Amer Mestre" userId="S::s033568@ibsalut.es::9bd8c4b1-d71c-4bd6-8839-d9b26a5b96d5" providerId="AD" clId="Web-{B1F799F8-49BC-4084-9788-EC53C4F1D04F}" dt="2021-11-03T11:36:17.888" v="400" actId="1076"/>
        <pc:sldMkLst>
          <pc:docMk/>
          <pc:sldMk cId="328811368" sldId="277"/>
        </pc:sldMkLst>
        <pc:graphicFrameChg chg="mod modGraphic">
          <ac:chgData name="Miquel Amer Mestre" userId="S::s033568@ibsalut.es::9bd8c4b1-d71c-4bd6-8839-d9b26a5b96d5" providerId="AD" clId="Web-{B1F799F8-49BC-4084-9788-EC53C4F1D04F}" dt="2021-11-03T11:36:17.888" v="400" actId="1076"/>
          <ac:graphicFrameMkLst>
            <pc:docMk/>
            <pc:sldMk cId="328811368" sldId="277"/>
            <ac:graphicFrameMk id="5" creationId="{68739A95-5C6F-4284-9FE2-AF218CC91A4C}"/>
          </ac:graphicFrameMkLst>
        </pc:graphicFrameChg>
      </pc:sldChg>
      <pc:sldChg chg="modSp add replId">
        <pc:chgData name="Miquel Amer Mestre" userId="S::s033568@ibsalut.es::9bd8c4b1-d71c-4bd6-8839-d9b26a5b96d5" providerId="AD" clId="Web-{B1F799F8-49BC-4084-9788-EC53C4F1D04F}" dt="2021-11-03T11:37:29.515" v="495" actId="1076"/>
        <pc:sldMkLst>
          <pc:docMk/>
          <pc:sldMk cId="330415871" sldId="278"/>
        </pc:sldMkLst>
        <pc:spChg chg="mod">
          <ac:chgData name="Miquel Amer Mestre" userId="S::s033568@ibsalut.es::9bd8c4b1-d71c-4bd6-8839-d9b26a5b96d5" providerId="AD" clId="Web-{B1F799F8-49BC-4084-9788-EC53C4F1D04F}" dt="2021-11-03T11:37:29.515" v="495" actId="1076"/>
          <ac:spMkLst>
            <pc:docMk/>
            <pc:sldMk cId="330415871" sldId="278"/>
            <ac:spMk id="7" creationId="{2DBDEEA8-AB7D-417C-8F02-10997B77609C}"/>
          </ac:spMkLst>
        </pc:spChg>
        <pc:graphicFrameChg chg="mod modGraphic">
          <ac:chgData name="Miquel Amer Mestre" userId="S::s033568@ibsalut.es::9bd8c4b1-d71c-4bd6-8839-d9b26a5b96d5" providerId="AD" clId="Web-{B1F799F8-49BC-4084-9788-EC53C4F1D04F}" dt="2021-11-03T11:37:10.874" v="469"/>
          <ac:graphicFrameMkLst>
            <pc:docMk/>
            <pc:sldMk cId="330415871" sldId="278"/>
            <ac:graphicFrameMk id="6" creationId="{E51FB376-038A-44BA-B106-0D31F5A2E068}"/>
          </ac:graphicFrameMkLst>
        </pc:graphicFrameChg>
      </pc:sldChg>
      <pc:sldChg chg="modSp add replId">
        <pc:chgData name="Miquel Amer Mestre" userId="S::s033568@ibsalut.es::9bd8c4b1-d71c-4bd6-8839-d9b26a5b96d5" providerId="AD" clId="Web-{B1F799F8-49BC-4084-9788-EC53C4F1D04F}" dt="2021-11-03T11:39:41.174" v="633" actId="1076"/>
        <pc:sldMkLst>
          <pc:docMk/>
          <pc:sldMk cId="1587835810" sldId="279"/>
        </pc:sldMkLst>
        <pc:spChg chg="mod">
          <ac:chgData name="Miquel Amer Mestre" userId="S::s033568@ibsalut.es::9bd8c4b1-d71c-4bd6-8839-d9b26a5b96d5" providerId="AD" clId="Web-{B1F799F8-49BC-4084-9788-EC53C4F1D04F}" dt="2021-11-03T11:39:41.174" v="633" actId="1076"/>
          <ac:spMkLst>
            <pc:docMk/>
            <pc:sldMk cId="1587835810" sldId="279"/>
            <ac:spMk id="9" creationId="{FCA22C8E-E886-45D5-9A6F-7CFE36240990}"/>
          </ac:spMkLst>
        </pc:spChg>
        <pc:graphicFrameChg chg="mod modGraphic">
          <ac:chgData name="Miquel Amer Mestre" userId="S::s033568@ibsalut.es::9bd8c4b1-d71c-4bd6-8839-d9b26a5b96d5" providerId="AD" clId="Web-{B1F799F8-49BC-4084-9788-EC53C4F1D04F}" dt="2021-11-03T11:39:36.065" v="632" actId="1076"/>
          <ac:graphicFrameMkLst>
            <pc:docMk/>
            <pc:sldMk cId="1587835810" sldId="279"/>
            <ac:graphicFrameMk id="5" creationId="{19F13083-48AE-4D29-A8BC-411932C2492A}"/>
          </ac:graphicFrameMkLst>
        </pc:graphicFrameChg>
      </pc:sldChg>
    </pc:docChg>
  </pc:docChgLst>
  <pc:docChgLst>
    <pc:chgData name="Miquel Amer" userId="9bd8c4b1-d71c-4bd6-8839-d9b26a5b96d5" providerId="ADAL" clId="{8A1FA975-5D6A-5D46-A443-AF5427795061}"/>
    <pc:docChg chg="undo custSel modSld sldOrd">
      <pc:chgData name="Miquel Amer" userId="9bd8c4b1-d71c-4bd6-8839-d9b26a5b96d5" providerId="ADAL" clId="{8A1FA975-5D6A-5D46-A443-AF5427795061}" dt="2021-11-04T19:58:47.925" v="8432" actId="14100"/>
      <pc:docMkLst>
        <pc:docMk/>
      </pc:docMkLst>
      <pc:sldChg chg="modSp mod">
        <pc:chgData name="Miquel Amer" userId="9bd8c4b1-d71c-4bd6-8839-d9b26a5b96d5" providerId="ADAL" clId="{8A1FA975-5D6A-5D46-A443-AF5427795061}" dt="2021-11-04T15:22:24.649" v="17" actId="1076"/>
        <pc:sldMkLst>
          <pc:docMk/>
          <pc:sldMk cId="4039936978" sldId="256"/>
        </pc:sldMkLst>
        <pc:spChg chg="mod">
          <ac:chgData name="Miquel Amer" userId="9bd8c4b1-d71c-4bd6-8839-d9b26a5b96d5" providerId="ADAL" clId="{8A1FA975-5D6A-5D46-A443-AF5427795061}" dt="2021-11-04T15:22:24.649" v="17" actId="1076"/>
          <ac:spMkLst>
            <pc:docMk/>
            <pc:sldMk cId="4039936978" sldId="256"/>
            <ac:spMk id="4" creationId="{F35B6DE7-E556-5B42-8957-0836D3BD558E}"/>
          </ac:spMkLst>
        </pc:spChg>
        <pc:spChg chg="mod">
          <ac:chgData name="Miquel Amer" userId="9bd8c4b1-d71c-4bd6-8839-d9b26a5b96d5" providerId="ADAL" clId="{8A1FA975-5D6A-5D46-A443-AF5427795061}" dt="2021-11-04T15:22:21.765" v="16" actId="1076"/>
          <ac:spMkLst>
            <pc:docMk/>
            <pc:sldMk cId="4039936978" sldId="256"/>
            <ac:spMk id="11" creationId="{18F2D5DE-F991-3C43-B83E-5C9529380110}"/>
          </ac:spMkLst>
        </pc:spChg>
      </pc:sldChg>
      <pc:sldChg chg="addSp modSp mod modNotesTx">
        <pc:chgData name="Miquel Amer" userId="9bd8c4b1-d71c-4bd6-8839-d9b26a5b96d5" providerId="ADAL" clId="{8A1FA975-5D6A-5D46-A443-AF5427795061}" dt="2021-11-04T19:57:38.768" v="8430" actId="20577"/>
        <pc:sldMkLst>
          <pc:docMk/>
          <pc:sldMk cId="3123383872" sldId="257"/>
        </pc:sldMkLst>
        <pc:spChg chg="add mod">
          <ac:chgData name="Miquel Amer" userId="9bd8c4b1-d71c-4bd6-8839-d9b26a5b96d5" providerId="ADAL" clId="{8A1FA975-5D6A-5D46-A443-AF5427795061}" dt="2021-11-04T19:57:38.768" v="8430" actId="20577"/>
          <ac:spMkLst>
            <pc:docMk/>
            <pc:sldMk cId="3123383872" sldId="257"/>
            <ac:spMk id="2" creationId="{A0286269-F1E4-A147-9F6E-0F279F0A9B48}"/>
          </ac:spMkLst>
        </pc:spChg>
      </pc:sldChg>
      <pc:sldChg chg="modSp mod modNotesTx">
        <pc:chgData name="Miquel Amer" userId="9bd8c4b1-d71c-4bd6-8839-d9b26a5b96d5" providerId="ADAL" clId="{8A1FA975-5D6A-5D46-A443-AF5427795061}" dt="2021-11-04T15:51:17.694" v="1137" actId="20577"/>
        <pc:sldMkLst>
          <pc:docMk/>
          <pc:sldMk cId="3395113332" sldId="261"/>
        </pc:sldMkLst>
        <pc:spChg chg="mod">
          <ac:chgData name="Miquel Amer" userId="9bd8c4b1-d71c-4bd6-8839-d9b26a5b96d5" providerId="ADAL" clId="{8A1FA975-5D6A-5D46-A443-AF5427795061}" dt="2021-11-04T15:48:47.289" v="806" actId="114"/>
          <ac:spMkLst>
            <pc:docMk/>
            <pc:sldMk cId="3395113332" sldId="261"/>
            <ac:spMk id="4" creationId="{7BBE04EC-A47A-4551-B74B-531AAC1AD806}"/>
          </ac:spMkLst>
        </pc:spChg>
        <pc:picChg chg="mod modCrop">
          <ac:chgData name="Miquel Amer" userId="9bd8c4b1-d71c-4bd6-8839-d9b26a5b96d5" providerId="ADAL" clId="{8A1FA975-5D6A-5D46-A443-AF5427795061}" dt="2021-11-04T15:34:45.802" v="105" actId="14100"/>
          <ac:picMkLst>
            <pc:docMk/>
            <pc:sldMk cId="3395113332" sldId="261"/>
            <ac:picMk id="5" creationId="{A65A07DC-1BB6-42D8-BE1C-BBED6B8134FA}"/>
          </ac:picMkLst>
        </pc:picChg>
      </pc:sldChg>
      <pc:sldChg chg="modSp mod modNotesTx">
        <pc:chgData name="Miquel Amer" userId="9bd8c4b1-d71c-4bd6-8839-d9b26a5b96d5" providerId="ADAL" clId="{8A1FA975-5D6A-5D46-A443-AF5427795061}" dt="2021-11-04T19:58:47.925" v="8432" actId="14100"/>
        <pc:sldMkLst>
          <pc:docMk/>
          <pc:sldMk cId="3865175992" sldId="268"/>
        </pc:sldMkLst>
        <pc:spChg chg="mod">
          <ac:chgData name="Miquel Amer" userId="9bd8c4b1-d71c-4bd6-8839-d9b26a5b96d5" providerId="ADAL" clId="{8A1FA975-5D6A-5D46-A443-AF5427795061}" dt="2021-11-04T18:21:17.370" v="3650" actId="20577"/>
          <ac:spMkLst>
            <pc:docMk/>
            <pc:sldMk cId="3865175992" sldId="268"/>
            <ac:spMk id="2" creationId="{9FA83649-DF36-414D-943C-AA1AF04E2A4E}"/>
          </ac:spMkLst>
        </pc:spChg>
        <pc:spChg chg="mod">
          <ac:chgData name="Miquel Amer" userId="9bd8c4b1-d71c-4bd6-8839-d9b26a5b96d5" providerId="ADAL" clId="{8A1FA975-5D6A-5D46-A443-AF5427795061}" dt="2021-11-04T19:58:47.925" v="8432" actId="14100"/>
          <ac:spMkLst>
            <pc:docMk/>
            <pc:sldMk cId="3865175992" sldId="268"/>
            <ac:spMk id="6" creationId="{32FA7288-205F-42AB-B1DF-B30290473A1C}"/>
          </ac:spMkLst>
        </pc:spChg>
      </pc:sldChg>
      <pc:sldChg chg="delSp modSp mod modNotesTx">
        <pc:chgData name="Miquel Amer" userId="9bd8c4b1-d71c-4bd6-8839-d9b26a5b96d5" providerId="ADAL" clId="{8A1FA975-5D6A-5D46-A443-AF5427795061}" dt="2021-11-04T16:16:08.765" v="2012" actId="20577"/>
        <pc:sldMkLst>
          <pc:docMk/>
          <pc:sldMk cId="3877026279" sldId="269"/>
        </pc:sldMkLst>
        <pc:spChg chg="del">
          <ac:chgData name="Miquel Amer" userId="9bd8c4b1-d71c-4bd6-8839-d9b26a5b96d5" providerId="ADAL" clId="{8A1FA975-5D6A-5D46-A443-AF5427795061}" dt="2021-11-04T15:59:20.687" v="1175" actId="478"/>
          <ac:spMkLst>
            <pc:docMk/>
            <pc:sldMk cId="3877026279" sldId="269"/>
            <ac:spMk id="7" creationId="{F8FD6C5D-8BAD-AB48-B373-0E2935A971F4}"/>
          </ac:spMkLst>
        </pc:spChg>
        <pc:graphicFrameChg chg="mod modGraphic">
          <ac:chgData name="Miquel Amer" userId="9bd8c4b1-d71c-4bd6-8839-d9b26a5b96d5" providerId="ADAL" clId="{8A1FA975-5D6A-5D46-A443-AF5427795061}" dt="2021-11-04T15:59:17.531" v="1174" actId="1076"/>
          <ac:graphicFrameMkLst>
            <pc:docMk/>
            <pc:sldMk cId="3877026279" sldId="269"/>
            <ac:graphicFrameMk id="6" creationId="{D0957F16-B5F7-6740-B80D-7DA4DF69C031}"/>
          </ac:graphicFrameMkLst>
        </pc:graphicFrameChg>
      </pc:sldChg>
      <pc:sldChg chg="modSp mod modNotesTx">
        <pc:chgData name="Miquel Amer" userId="9bd8c4b1-d71c-4bd6-8839-d9b26a5b96d5" providerId="ADAL" clId="{8A1FA975-5D6A-5D46-A443-AF5427795061}" dt="2021-11-04T16:14:57.286" v="1876" actId="1076"/>
        <pc:sldMkLst>
          <pc:docMk/>
          <pc:sldMk cId="1583681035" sldId="270"/>
        </pc:sldMkLst>
        <pc:graphicFrameChg chg="mod modGraphic">
          <ac:chgData name="Miquel Amer" userId="9bd8c4b1-d71c-4bd6-8839-d9b26a5b96d5" providerId="ADAL" clId="{8A1FA975-5D6A-5D46-A443-AF5427795061}" dt="2021-11-04T16:14:57.286" v="1876" actId="1076"/>
          <ac:graphicFrameMkLst>
            <pc:docMk/>
            <pc:sldMk cId="1583681035" sldId="270"/>
            <ac:graphicFrameMk id="5" creationId="{68739A95-5C6F-4284-9FE2-AF218CC91A4C}"/>
          </ac:graphicFrameMkLst>
        </pc:graphicFrameChg>
      </pc:sldChg>
      <pc:sldChg chg="addSp modSp mod modNotesTx">
        <pc:chgData name="Miquel Amer" userId="9bd8c4b1-d71c-4bd6-8839-d9b26a5b96d5" providerId="ADAL" clId="{8A1FA975-5D6A-5D46-A443-AF5427795061}" dt="2021-11-04T19:44:14.067" v="7633" actId="6549"/>
        <pc:sldMkLst>
          <pc:docMk/>
          <pc:sldMk cId="911724004" sldId="271"/>
        </pc:sldMkLst>
        <pc:spChg chg="add mod">
          <ac:chgData name="Miquel Amer" userId="9bd8c4b1-d71c-4bd6-8839-d9b26a5b96d5" providerId="ADAL" clId="{8A1FA975-5D6A-5D46-A443-AF5427795061}" dt="2021-11-04T16:18:51.837" v="2314" actId="1076"/>
          <ac:spMkLst>
            <pc:docMk/>
            <pc:sldMk cId="911724004" sldId="271"/>
            <ac:spMk id="13" creationId="{CF636C84-3066-BC41-9C7F-060A46CA7E8A}"/>
          </ac:spMkLst>
        </pc:spChg>
        <pc:graphicFrameChg chg="modGraphic">
          <ac:chgData name="Miquel Amer" userId="9bd8c4b1-d71c-4bd6-8839-d9b26a5b96d5" providerId="ADAL" clId="{8A1FA975-5D6A-5D46-A443-AF5427795061}" dt="2021-11-04T16:18:20.877" v="2237" actId="20577"/>
          <ac:graphicFrameMkLst>
            <pc:docMk/>
            <pc:sldMk cId="911724004" sldId="271"/>
            <ac:graphicFrameMk id="6" creationId="{E51FB376-038A-44BA-B106-0D31F5A2E068}"/>
          </ac:graphicFrameMkLst>
        </pc:graphicFrameChg>
      </pc:sldChg>
      <pc:sldChg chg="modSp mod modNotesTx">
        <pc:chgData name="Miquel Amer" userId="9bd8c4b1-d71c-4bd6-8839-d9b26a5b96d5" providerId="ADAL" clId="{8A1FA975-5D6A-5D46-A443-AF5427795061}" dt="2021-11-04T18:27:12.869" v="3824" actId="20577"/>
        <pc:sldMkLst>
          <pc:docMk/>
          <pc:sldMk cId="3186682201" sldId="272"/>
        </pc:sldMkLst>
        <pc:graphicFrameChg chg="modGraphic">
          <ac:chgData name="Miquel Amer" userId="9bd8c4b1-d71c-4bd6-8839-d9b26a5b96d5" providerId="ADAL" clId="{8A1FA975-5D6A-5D46-A443-AF5427795061}" dt="2021-11-04T15:41:23.796" v="509" actId="20577"/>
          <ac:graphicFrameMkLst>
            <pc:docMk/>
            <pc:sldMk cId="3186682201" sldId="272"/>
            <ac:graphicFrameMk id="5" creationId="{19F13083-48AE-4D29-A8BC-411932C2492A}"/>
          </ac:graphicFrameMkLst>
        </pc:graphicFrameChg>
      </pc:sldChg>
      <pc:sldChg chg="modNotesTx">
        <pc:chgData name="Miquel Amer" userId="9bd8c4b1-d71c-4bd6-8839-d9b26a5b96d5" providerId="ADAL" clId="{8A1FA975-5D6A-5D46-A443-AF5427795061}" dt="2021-11-04T18:56:37.230" v="5134" actId="20577"/>
        <pc:sldMkLst>
          <pc:docMk/>
          <pc:sldMk cId="1708952288" sldId="273"/>
        </pc:sldMkLst>
      </pc:sldChg>
      <pc:sldChg chg="modNotesTx">
        <pc:chgData name="Miquel Amer" userId="9bd8c4b1-d71c-4bd6-8839-d9b26a5b96d5" providerId="ADAL" clId="{8A1FA975-5D6A-5D46-A443-AF5427795061}" dt="2021-11-04T19:01:51.868" v="5419" actId="20577"/>
        <pc:sldMkLst>
          <pc:docMk/>
          <pc:sldMk cId="2986906536" sldId="274"/>
        </pc:sldMkLst>
      </pc:sldChg>
      <pc:sldChg chg="modSp mod modNotesTx">
        <pc:chgData name="Miquel Amer" userId="9bd8c4b1-d71c-4bd6-8839-d9b26a5b96d5" providerId="ADAL" clId="{8A1FA975-5D6A-5D46-A443-AF5427795061}" dt="2021-11-04T19:07:42.712" v="5707" actId="20577"/>
        <pc:sldMkLst>
          <pc:docMk/>
          <pc:sldMk cId="88483898" sldId="275"/>
        </pc:sldMkLst>
        <pc:spChg chg="mod">
          <ac:chgData name="Miquel Amer" userId="9bd8c4b1-d71c-4bd6-8839-d9b26a5b96d5" providerId="ADAL" clId="{8A1FA975-5D6A-5D46-A443-AF5427795061}" dt="2021-11-04T19:07:42.712" v="5707" actId="20577"/>
          <ac:spMkLst>
            <pc:docMk/>
            <pc:sldMk cId="88483898" sldId="275"/>
            <ac:spMk id="6" creationId="{D51BF33E-A10E-4A67-A9D8-7C06F0210236}"/>
          </ac:spMkLst>
        </pc:spChg>
      </pc:sldChg>
      <pc:sldChg chg="modSp mod modNotesTx">
        <pc:chgData name="Miquel Amer" userId="9bd8c4b1-d71c-4bd6-8839-d9b26a5b96d5" providerId="ADAL" clId="{8A1FA975-5D6A-5D46-A443-AF5427795061}" dt="2021-11-04T16:14:40.626" v="1875" actId="14100"/>
        <pc:sldMkLst>
          <pc:docMk/>
          <pc:sldMk cId="3835747589" sldId="276"/>
        </pc:sldMkLst>
        <pc:graphicFrameChg chg="mod modGraphic">
          <ac:chgData name="Miquel Amer" userId="9bd8c4b1-d71c-4bd6-8839-d9b26a5b96d5" providerId="ADAL" clId="{8A1FA975-5D6A-5D46-A443-AF5427795061}" dt="2021-11-04T16:14:40.626" v="1875" actId="14100"/>
          <ac:graphicFrameMkLst>
            <pc:docMk/>
            <pc:sldMk cId="3835747589" sldId="276"/>
            <ac:graphicFrameMk id="6" creationId="{D0957F16-B5F7-6740-B80D-7DA4DF69C031}"/>
          </ac:graphicFrameMkLst>
        </pc:graphicFrameChg>
      </pc:sldChg>
      <pc:sldChg chg="ord modNotesTx">
        <pc:chgData name="Miquel Amer" userId="9bd8c4b1-d71c-4bd6-8839-d9b26a5b96d5" providerId="ADAL" clId="{8A1FA975-5D6A-5D46-A443-AF5427795061}" dt="2021-11-04T16:17:44.997" v="2235" actId="20577"/>
        <pc:sldMkLst>
          <pc:docMk/>
          <pc:sldMk cId="328811368" sldId="277"/>
        </pc:sldMkLst>
      </pc:sldChg>
      <pc:sldChg chg="modNotesTx">
        <pc:chgData name="Miquel Amer" userId="9bd8c4b1-d71c-4bd6-8839-d9b26a5b96d5" providerId="ADAL" clId="{8A1FA975-5D6A-5D46-A443-AF5427795061}" dt="2021-11-04T18:17:31.432" v="3468" actId="20577"/>
        <pc:sldMkLst>
          <pc:docMk/>
          <pc:sldMk cId="330415871" sldId="278"/>
        </pc:sldMkLst>
      </pc:sldChg>
      <pc:sldChg chg="modNotesTx">
        <pc:chgData name="Miquel Amer" userId="9bd8c4b1-d71c-4bd6-8839-d9b26a5b96d5" providerId="ADAL" clId="{8A1FA975-5D6A-5D46-A443-AF5427795061}" dt="2021-11-04T18:34:02.661" v="4367" actId="20577"/>
        <pc:sldMkLst>
          <pc:docMk/>
          <pc:sldMk cId="1587835810" sldId="279"/>
        </pc:sldMkLst>
      </pc:sldChg>
    </pc:docChg>
  </pc:docChgLst>
  <pc:docChgLst>
    <pc:chgData name="Miquel Amer Mestre" userId="S::s033568@ibsalut.es::9bd8c4b1-d71c-4bd6-8839-d9b26a5b96d5" providerId="AD" clId="Web-{053500DE-F659-4682-A490-9C89835F1B0D}"/>
    <pc:docChg chg="delSld modSld">
      <pc:chgData name="Miquel Amer Mestre" userId="S::s033568@ibsalut.es::9bd8c4b1-d71c-4bd6-8839-d9b26a5b96d5" providerId="AD" clId="Web-{053500DE-F659-4682-A490-9C89835F1B0D}" dt="2021-10-08T11:31:59.672" v="5"/>
      <pc:docMkLst>
        <pc:docMk/>
      </pc:docMkLst>
      <pc:sldChg chg="modSp">
        <pc:chgData name="Miquel Amer Mestre" userId="S::s033568@ibsalut.es::9bd8c4b1-d71c-4bd6-8839-d9b26a5b96d5" providerId="AD" clId="Web-{053500DE-F659-4682-A490-9C89835F1B0D}" dt="2021-10-08T11:31:59.672" v="5"/>
        <pc:sldMkLst>
          <pc:docMk/>
          <pc:sldMk cId="1680599962" sldId="264"/>
        </pc:sldMkLst>
        <pc:graphicFrameChg chg="mod modGraphic">
          <ac:chgData name="Miquel Amer Mestre" userId="S::s033568@ibsalut.es::9bd8c4b1-d71c-4bd6-8839-d9b26a5b96d5" providerId="AD" clId="Web-{053500DE-F659-4682-A490-9C89835F1B0D}" dt="2021-10-08T11:31:59.672" v="5"/>
          <ac:graphicFrameMkLst>
            <pc:docMk/>
            <pc:sldMk cId="1680599962" sldId="264"/>
            <ac:graphicFrameMk id="19" creationId="{91636EBD-B9F1-5A4D-962E-252A4DDBB88F}"/>
          </ac:graphicFrameMkLst>
        </pc:graphicFrameChg>
      </pc:sldChg>
      <pc:sldChg chg="del">
        <pc:chgData name="Miquel Amer Mestre" userId="S::s033568@ibsalut.es::9bd8c4b1-d71c-4bd6-8839-d9b26a5b96d5" providerId="AD" clId="Web-{053500DE-F659-4682-A490-9C89835F1B0D}" dt="2021-10-08T11:31:35.781" v="0"/>
        <pc:sldMkLst>
          <pc:docMk/>
          <pc:sldMk cId="2609273745" sldId="265"/>
        </pc:sldMkLst>
      </pc:sldChg>
      <pc:sldChg chg="del">
        <pc:chgData name="Miquel Amer Mestre" userId="S::s033568@ibsalut.es::9bd8c4b1-d71c-4bd6-8839-d9b26a5b96d5" providerId="AD" clId="Web-{053500DE-F659-4682-A490-9C89835F1B0D}" dt="2021-10-08T11:31:39.953" v="1"/>
        <pc:sldMkLst>
          <pc:docMk/>
          <pc:sldMk cId="4086021234" sldId="266"/>
        </pc:sldMkLst>
      </pc:sldChg>
      <pc:sldChg chg="del">
        <pc:chgData name="Miquel Amer Mestre" userId="S::s033568@ibsalut.es::9bd8c4b1-d71c-4bd6-8839-d9b26a5b96d5" providerId="AD" clId="Web-{053500DE-F659-4682-A490-9C89835F1B0D}" dt="2021-10-08T11:31:43.641" v="2"/>
        <pc:sldMkLst>
          <pc:docMk/>
          <pc:sldMk cId="1300092937" sldId="268"/>
        </pc:sldMkLst>
      </pc:sldChg>
      <pc:sldChg chg="del">
        <pc:chgData name="Miquel Amer Mestre" userId="S::s033568@ibsalut.es::9bd8c4b1-d71c-4bd6-8839-d9b26a5b96d5" providerId="AD" clId="Web-{053500DE-F659-4682-A490-9C89835F1B0D}" dt="2021-10-08T11:31:46.672" v="3"/>
        <pc:sldMkLst>
          <pc:docMk/>
          <pc:sldMk cId="842317439" sldId="269"/>
        </pc:sldMkLst>
      </pc:sldChg>
    </pc:docChg>
  </pc:docChgLst>
  <pc:docChgLst>
    <pc:chgData name="Miquel Amer Mestre" userId="S::s033568@ibsalut.es::9bd8c4b1-d71c-4bd6-8839-d9b26a5b96d5" providerId="AD" clId="Web-{D4E216DD-AB5D-C7EA-043F-804FE1791AB2}"/>
    <pc:docChg chg="modSld">
      <pc:chgData name="Miquel Amer Mestre" userId="S::s033568@ibsalut.es::9bd8c4b1-d71c-4bd6-8839-d9b26a5b96d5" providerId="AD" clId="Web-{D4E216DD-AB5D-C7EA-043F-804FE1791AB2}" dt="2021-10-17T10:13:17.655" v="37" actId="20577"/>
      <pc:docMkLst>
        <pc:docMk/>
      </pc:docMkLst>
      <pc:sldChg chg="modSp">
        <pc:chgData name="Miquel Amer Mestre" userId="S::s033568@ibsalut.es::9bd8c4b1-d71c-4bd6-8839-d9b26a5b96d5" providerId="AD" clId="Web-{D4E216DD-AB5D-C7EA-043F-804FE1791AB2}" dt="2021-10-17T10:13:08.936" v="35" actId="20577"/>
        <pc:sldMkLst>
          <pc:docMk/>
          <pc:sldMk cId="4039936978" sldId="256"/>
        </pc:sldMkLst>
        <pc:spChg chg="mod">
          <ac:chgData name="Miquel Amer Mestre" userId="S::s033568@ibsalut.es::9bd8c4b1-d71c-4bd6-8839-d9b26a5b96d5" providerId="AD" clId="Web-{D4E216DD-AB5D-C7EA-043F-804FE1791AB2}" dt="2021-10-17T10:13:08.936" v="35" actId="20577"/>
          <ac:spMkLst>
            <pc:docMk/>
            <pc:sldMk cId="4039936978" sldId="256"/>
            <ac:spMk id="4" creationId="{F35B6DE7-E556-5B42-8957-0836D3BD558E}"/>
          </ac:spMkLst>
        </pc:spChg>
      </pc:sldChg>
      <pc:sldChg chg="modSp">
        <pc:chgData name="Miquel Amer Mestre" userId="S::s033568@ibsalut.es::9bd8c4b1-d71c-4bd6-8839-d9b26a5b96d5" providerId="AD" clId="Web-{D4E216DD-AB5D-C7EA-043F-804FE1791AB2}" dt="2021-10-17T10:00:35.457" v="1"/>
        <pc:sldMkLst>
          <pc:docMk/>
          <pc:sldMk cId="3337354669" sldId="259"/>
        </pc:sldMkLst>
        <pc:graphicFrameChg chg="mod modGraphic">
          <ac:chgData name="Miquel Amer Mestre" userId="S::s033568@ibsalut.es::9bd8c4b1-d71c-4bd6-8839-d9b26a5b96d5" providerId="AD" clId="Web-{D4E216DD-AB5D-C7EA-043F-804FE1791AB2}" dt="2021-10-17T10:00:35.457" v="1"/>
          <ac:graphicFrameMkLst>
            <pc:docMk/>
            <pc:sldMk cId="3337354669" sldId="259"/>
            <ac:graphicFrameMk id="5" creationId="{2E6D649A-0975-DA4F-938D-9E7619823C86}"/>
          </ac:graphicFrameMkLst>
        </pc:graphicFrameChg>
      </pc:sldChg>
      <pc:sldChg chg="modSp">
        <pc:chgData name="Miquel Amer Mestre" userId="S::s033568@ibsalut.es::9bd8c4b1-d71c-4bd6-8839-d9b26a5b96d5" providerId="AD" clId="Web-{D4E216DD-AB5D-C7EA-043F-804FE1791AB2}" dt="2021-10-17T10:13:17.655" v="37" actId="20577"/>
        <pc:sldMkLst>
          <pc:docMk/>
          <pc:sldMk cId="3865175992" sldId="268"/>
        </pc:sldMkLst>
        <pc:spChg chg="mod">
          <ac:chgData name="Miquel Amer Mestre" userId="S::s033568@ibsalut.es::9bd8c4b1-d71c-4bd6-8839-d9b26a5b96d5" providerId="AD" clId="Web-{D4E216DD-AB5D-C7EA-043F-804FE1791AB2}" dt="2021-10-17T10:13:17.655" v="37" actId="20577"/>
          <ac:spMkLst>
            <pc:docMk/>
            <pc:sldMk cId="3865175992" sldId="268"/>
            <ac:spMk id="2" creationId="{9FA83649-DF36-414D-943C-AA1AF04E2A4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 err="1"/>
              <a:t>Fitato</a:t>
            </a:r>
            <a:endParaRPr lang="es-ES_tradnl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731334408019993E-17"/>
                  <c:y val="4.1666848935549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188888888888896"/>
                      <c:h val="0.171227034120734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2A8-1C4F-A4C8-6648CB2267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Al inicio</c:v>
                </c:pt>
                <c:pt idx="1">
                  <c:v>A los 6 meses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A8-1C4F-A4C8-6648CB2267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1217424"/>
        <c:axId val="591219072"/>
      </c:barChart>
      <c:catAx>
        <c:axId val="59121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91219072"/>
        <c:crosses val="autoZero"/>
        <c:auto val="1"/>
        <c:lblAlgn val="ctr"/>
        <c:lblOffset val="100"/>
        <c:noMultiLvlLbl val="0"/>
      </c:catAx>
      <c:valAx>
        <c:axId val="59121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9121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/>
              <a:t>Citrato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D2-2046-AE91-C40A67922D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Hoja1!$D$2:$D$3</c:f>
              <c:strCache>
                <c:ptCount val="2"/>
                <c:pt idx="0">
                  <c:v>Al inicio</c:v>
                </c:pt>
                <c:pt idx="1">
                  <c:v>A los 6 meses</c:v>
                </c:pt>
              </c:strCache>
            </c:strRef>
          </c:cat>
          <c:val>
            <c:numRef>
              <c:f>Hoja1!$E$2:$E$3</c:f>
              <c:numCache>
                <c:formatCode>General</c:formatCode>
                <c:ptCount val="2"/>
                <c:pt idx="0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D2-2046-AE91-C40A67922D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3154016"/>
        <c:axId val="643130960"/>
      </c:barChart>
      <c:catAx>
        <c:axId val="64315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43130960"/>
        <c:crosses val="autoZero"/>
        <c:auto val="1"/>
        <c:lblAlgn val="ctr"/>
        <c:lblOffset val="100"/>
        <c:noMultiLvlLbl val="0"/>
      </c:catAx>
      <c:valAx>
        <c:axId val="64313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4315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 err="1"/>
              <a:t>Fitato</a:t>
            </a:r>
            <a:endParaRPr lang="es-ES_tradnl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Hoja1!$A$6:$A$7</c:f>
              <c:strCache>
                <c:ptCount val="2"/>
                <c:pt idx="0">
                  <c:v>Al inicio</c:v>
                </c:pt>
                <c:pt idx="1">
                  <c:v>A los 6 meses</c:v>
                </c:pt>
              </c:strCache>
            </c:strRef>
          </c:cat>
          <c:val>
            <c:numRef>
              <c:f>Hoja1!$B$6:$B$7</c:f>
              <c:numCache>
                <c:formatCode>General</c:formatCode>
                <c:ptCount val="2"/>
                <c:pt idx="0">
                  <c:v>318</c:v>
                </c:pt>
                <c:pt idx="1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3-024D-9632-EC4F24D5D3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1139184"/>
        <c:axId val="636416432"/>
      </c:barChart>
      <c:catAx>
        <c:axId val="59113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36416432"/>
        <c:crosses val="autoZero"/>
        <c:auto val="1"/>
        <c:lblAlgn val="ctr"/>
        <c:lblOffset val="100"/>
        <c:noMultiLvlLbl val="0"/>
      </c:catAx>
      <c:valAx>
        <c:axId val="63641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9113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dirty="0"/>
              <a:t>Citrato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Hoja1!$D$6:$D$7</c:f>
              <c:strCache>
                <c:ptCount val="2"/>
                <c:pt idx="0">
                  <c:v>Al inicio</c:v>
                </c:pt>
                <c:pt idx="1">
                  <c:v>A los 6 meses</c:v>
                </c:pt>
              </c:strCache>
            </c:strRef>
          </c:cat>
          <c:val>
            <c:numRef>
              <c:f>Hoja1!$E$6:$E$7</c:f>
              <c:numCache>
                <c:formatCode>General</c:formatCode>
                <c:ptCount val="2"/>
                <c:pt idx="0">
                  <c:v>293</c:v>
                </c:pt>
                <c:pt idx="1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1B-1447-B1E7-B2968E683A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3821216"/>
        <c:axId val="643152224"/>
      </c:barChart>
      <c:catAx>
        <c:axId val="64382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43152224"/>
        <c:crosses val="autoZero"/>
        <c:auto val="1"/>
        <c:lblAlgn val="ctr"/>
        <c:lblOffset val="100"/>
        <c:noMultiLvlLbl val="0"/>
      </c:catAx>
      <c:valAx>
        <c:axId val="64315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4382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F7C2E-1E0E-B241-9DE7-4EF54890152E}" type="datetimeFigureOut">
              <a:rPr lang="ca-ES" smtClean="0"/>
              <a:t>26/5/22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B5E25-1DE6-CA4D-9F60-577D10AFC36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0962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noProof="0" dirty="0"/>
              <a:t>La acidosis tubular renal distal se debe a la incapacidad de secretar protones de las células alfa del túbulo distal y colector. Al disminuir la secreción renal de protones, disminuye el pH en sangre y aumenta en orina. Al disminuir el pH en sangre se activan los sistemas tampón y se produce resorción de calcio, con lo que se produce hipercalciuria y, en última instancia, litiasis urinarias.</a:t>
            </a:r>
          </a:p>
          <a:p>
            <a:endParaRPr lang="es-ES_tradnl" noProof="0" dirty="0"/>
          </a:p>
          <a:p>
            <a:r>
              <a:rPr lang="es-ES_tradnl" noProof="0" dirty="0"/>
              <a:t>El tratamiento es el citrato potásico ya que aumenta el pH sanguíneo (se metaboliza por el ciclo de Krebs generando bicarbonato) y se une al calcio urinario.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B5E25-1DE6-CA4D-9F60-577D10AFC36F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63799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noProof="0" dirty="0"/>
              <a:t>Como hemos visto en la presentación anterior, el </a:t>
            </a:r>
            <a:r>
              <a:rPr lang="es-ES_tradnl" noProof="0" dirty="0" err="1"/>
              <a:t>fitato</a:t>
            </a:r>
            <a:r>
              <a:rPr lang="es-ES_tradnl" noProof="0" dirty="0"/>
              <a:t> es un inhibidor de la cristalización urinaria y de la resorción ósea. Sabiendo esto, nos planteamos evaluar el efecto del </a:t>
            </a:r>
            <a:r>
              <a:rPr lang="es-ES_tradnl" noProof="0" dirty="0" err="1"/>
              <a:t>fitato</a:t>
            </a:r>
            <a:r>
              <a:rPr lang="es-ES_tradnl" noProof="0" dirty="0"/>
              <a:t> sobre la calciuria en pacientes con acidosis tubular renal distal.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B5E25-1DE6-CA4D-9F60-577D10AFC36F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2366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noProof="0" dirty="0">
                <a:cs typeface="Calibri"/>
              </a:rPr>
              <a:t>Para ello dividimos los pacientes en dos grupos: uno que recibió tratamiento con 380 mg de de </a:t>
            </a:r>
            <a:r>
              <a:rPr lang="es-ES_tradnl" noProof="0" dirty="0" err="1">
                <a:cs typeface="Calibri"/>
              </a:rPr>
              <a:t>fitato</a:t>
            </a:r>
            <a:r>
              <a:rPr lang="es-ES_tradnl" noProof="0" dirty="0">
                <a:cs typeface="Calibri"/>
              </a:rPr>
              <a:t> y otro que recibió tratamiento con 1080 mg de citrato potásico. Una vez divididos es grupos analizamos la calciuria de 24h antes de iniciar el tratamiento y a los 6 meses de haberlo iniciado.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B5E25-1DE6-CA4D-9F60-577D10AFC36F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30057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noProof="0" dirty="0"/>
              <a:t>En total hemos reclutado 16 pacientes, 10 de los cuales han sido tratados con </a:t>
            </a:r>
            <a:r>
              <a:rPr lang="es-ES_tradnl" noProof="0" dirty="0" err="1"/>
              <a:t>fitato</a:t>
            </a:r>
            <a:r>
              <a:rPr lang="es-ES_tradnl" noProof="0" dirty="0"/>
              <a:t> y 6 con citrato potásico. La edad, el género, el tipo de cálculo y la bilateralidad de los cálculos fue similar en ambos grupos. El tipo de cálculo más frecuente fue el de oxalato cálcico </a:t>
            </a:r>
            <a:r>
              <a:rPr lang="es-ES_tradnl" noProof="0" dirty="0" err="1"/>
              <a:t>dihidrato</a:t>
            </a:r>
            <a:r>
              <a:rPr lang="es-ES_tradnl" noProof="0" dirty="0"/>
              <a:t> más hidroxiapatita.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B5E25-1DE6-CA4D-9F60-577D10AFC36F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30141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noProof="0" dirty="0"/>
              <a:t>En cuanto a los resultados, no encontramos diferencias significativas en la comparación intergrupal de la calciuria ni al inicio del tratamiento (siguiente diapositiva).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B5E25-1DE6-CA4D-9F60-577D10AFC36F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18217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noProof="0" dirty="0"/>
              <a:t>Ni a los 6 meses de tratamiento. Donde sí encontramos diferencias estadísticamente significativas es en la comparación </a:t>
            </a:r>
            <a:r>
              <a:rPr lang="es-ES_tradnl" noProof="0" dirty="0" err="1"/>
              <a:t>intragrupal</a:t>
            </a:r>
            <a:r>
              <a:rPr lang="es-ES_tradnl" noProof="0" dirty="0"/>
              <a:t>, tanto en el grupo </a:t>
            </a:r>
            <a:r>
              <a:rPr lang="es-ES_tradnl" noProof="0" dirty="0" err="1"/>
              <a:t>fitato</a:t>
            </a:r>
            <a:r>
              <a:rPr lang="es-ES_tradnl" noProof="0" dirty="0"/>
              <a:t> como en el grupo citrato.</a:t>
            </a:r>
          </a:p>
          <a:p>
            <a:endParaRPr lang="es-ES_tradnl" noProof="0" dirty="0"/>
          </a:p>
          <a:p>
            <a:endParaRPr lang="es-ES_tradnl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B5E25-1DE6-CA4D-9F60-577D10AFC36F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49104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B5E25-1DE6-CA4D-9F60-577D10AFC36F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2023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2E042-0E3B-C94E-900C-B71565BA7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8B3DA5-B133-8D46-B14F-034A677C1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307001-E65E-4C4B-BF38-B4A1B3BB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E210AD-98CE-F349-AC6D-6128DAC29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2E99E7-7F59-C24B-A6C7-9AAC53E7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1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BC577F-9893-1641-826E-B00A3135B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88744F-6CAD-E14D-A0D4-11774BE63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A5D9B6-02A0-B642-BCC8-665D5727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B787F6-242B-A548-9CF8-2A56DB7E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489F3C-B0F4-EC4C-B88A-7EB32B46E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329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E1374C-9498-6444-B778-3433C46F2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6500B6-570A-E04D-9733-52573DBD4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625ECE-1819-C143-A725-950865E19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8B358F-1A78-CE4B-98E2-D3A8036C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13DD8F-1CFE-AC45-B390-AA7CFAF0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8543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09894-44C3-4E41-BBEE-8CDD9B81D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A97E6B-1BC2-FA41-B666-B6D790DEE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8080F0-2BB8-8D48-A8BA-D0378CF0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23DD43-59F4-AE4D-90A2-1F7538D6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B93076-7581-5040-B528-21CD7E4D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93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1E293-FAAA-0C4C-9464-544850988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46BDE2-9C4E-D244-B890-94B85C7F1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BE9FFE-22F1-114B-92AE-CA4261AB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364FEA-65B8-3A46-A4B8-AE7C2021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06C999-C0D0-4C4C-92DB-0CFAE67A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8724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B9E56-1386-8442-91F1-C29792A7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673A2F-8042-C545-8921-AED494E7F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C83E3D-106E-9941-B1A2-00DB376CC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B42145-76BE-EB4B-9D42-05C3B436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65A04E-8624-0E47-B692-FC355230C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F09D5C-1468-964C-BCE9-5E9F3913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492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D46FE-D875-0142-B861-7FCC3D84C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3884C7-F51B-9E41-AE2C-A4BEBD397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127D3F-3B03-6747-A044-D54F7DEEF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E75C299-C434-854F-82FF-E6E77EBEA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F0A5E9-5D36-FE44-8B8F-81F61DEF2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BF75C30-0333-4640-96F5-4A87DAC3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F5CA20-040F-A049-9C48-A8217B48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871E59-70DD-3A42-BE80-D5F8CDC7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5441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917D5-5554-8249-9731-0D7D4CB0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C8976E-FD57-414E-BD13-4C59429C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488B83-550B-E54E-A31B-120B8F84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D52BBC3-4F46-5848-B159-82670876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270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B0890C-F00E-EC4E-9108-6CB2A6A6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24E809-66A2-384F-B181-9A690124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64EDF8-A18B-1C4A-B837-837F0CE4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678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2A22AE-B3C1-3843-A242-5BA79DCED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ACBFAE-DA58-4E46-903E-725663D1A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109C76-9552-944F-AC33-F29B52896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6E8402-E043-A04E-AB28-2D4C7EF7C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E4F321-7FB2-4F4C-8F0A-D42AB2EFA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2952CD-8858-9843-87E8-0C56CA5E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5621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08BCE-6871-F84F-A6D2-9C95AC6C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6055EC-94A7-A443-9A2F-814383B09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20CAC9-A9A6-0E47-ABB4-F1C3B0838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848E6B-1EDB-E448-A825-8F08B4C6E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6EB775-B9DD-CE47-BA8E-4048C7E7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C5E369-A6E7-E54D-B431-6AEE62EB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977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CC5FAE-D73D-BF4B-B1BB-30283EFD9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94972E-589C-EB42-97ED-CD4671479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F8C842-336F-C143-AD66-BB7C02091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5CD44-39EE-C742-A4A8-5764AA345E95}" type="datetimeFigureOut">
              <a:rPr lang="ca-ES" smtClean="0"/>
              <a:t>26/5/22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134B83-473F-4F46-BC37-202D6956D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30EBD6-879A-EF47-ABBE-B23FC6E80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558F-ABC1-404D-92AB-A276B2C88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3225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ompetencia de atletismo&#10;&#10;Descripción generada automáticamente">
            <a:extLst>
              <a:ext uri="{FF2B5EF4-FFF2-40B4-BE49-F238E27FC236}">
                <a16:creationId xmlns:a16="http://schemas.microsoft.com/office/drawing/2014/main" id="{A9ED6CE7-F08D-3A47-B3E8-61441287A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5288048"/>
            <a:ext cx="1344598" cy="1344598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18F2D5DE-F991-3C43-B83E-5C9529380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3015"/>
            <a:ext cx="9144000" cy="2387600"/>
          </a:xfrm>
        </p:spPr>
        <p:txBody>
          <a:bodyPr>
            <a:noAutofit/>
          </a:bodyPr>
          <a:lstStyle/>
          <a:p>
            <a:r>
              <a:rPr lang="es-ES_tradn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Tratamiento con </a:t>
            </a:r>
            <a:r>
              <a:rPr lang="es-ES_tradnl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fitato</a:t>
            </a:r>
            <a:r>
              <a:rPr lang="es-ES_tradn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pacientes con acidosis tubular renal distal</a:t>
            </a:r>
          </a:p>
        </p:txBody>
      </p:sp>
      <p:pic>
        <p:nvPicPr>
          <p:cNvPr id="13" name="Imagen 12" descr="Logotipo&#10;&#10;Descripción generada automáticamente">
            <a:extLst>
              <a:ext uri="{FF2B5EF4-FFF2-40B4-BE49-F238E27FC236}">
                <a16:creationId xmlns:a16="http://schemas.microsoft.com/office/drawing/2014/main" id="{027CE328-8ADB-8D44-8DD3-F69B3A878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75" y="5288048"/>
            <a:ext cx="1395714" cy="1395714"/>
          </a:xfrm>
          <a:prstGeom prst="rect">
            <a:avLst/>
          </a:prstGeom>
        </p:spPr>
      </p:pic>
      <p:sp>
        <p:nvSpPr>
          <p:cNvPr id="9" name="Subtítulo 2">
            <a:extLst>
              <a:ext uri="{FF2B5EF4-FFF2-40B4-BE49-F238E27FC236}">
                <a16:creationId xmlns:a16="http://schemas.microsoft.com/office/drawing/2014/main" id="{CCED91FA-718D-6FB6-C9E8-D8BA0D3F4364}"/>
              </a:ext>
            </a:extLst>
          </p:cNvPr>
          <p:cNvSpPr txBox="1">
            <a:spLocks/>
          </p:cNvSpPr>
          <p:nvPr/>
        </p:nvSpPr>
        <p:spPr>
          <a:xfrm>
            <a:off x="2824943" y="3682372"/>
            <a:ext cx="6542114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000" dirty="0">
                <a:latin typeface="Times New Roman"/>
                <a:cs typeface="Times New Roman"/>
              </a:rPr>
              <a:t>M </a:t>
            </a:r>
            <a:r>
              <a:rPr lang="es-ES_tradnl" sz="2000" dirty="0" err="1">
                <a:latin typeface="Times New Roman"/>
                <a:cs typeface="Times New Roman"/>
              </a:rPr>
              <a:t>Amer</a:t>
            </a:r>
            <a:r>
              <a:rPr lang="es-ES_tradnl" sz="2000" dirty="0">
                <a:latin typeface="Times New Roman"/>
                <a:cs typeface="Times New Roman"/>
              </a:rPr>
              <a:t> Mestre, J Guimerà García, A Martínez Moreno, JL Bauzà Quetglas, E </a:t>
            </a:r>
            <a:r>
              <a:rPr lang="es-ES_tradnl" sz="2000" dirty="0" err="1">
                <a:latin typeface="Times New Roman"/>
                <a:cs typeface="Times New Roman"/>
              </a:rPr>
              <a:t>Pieras</a:t>
            </a:r>
            <a:r>
              <a:rPr lang="es-ES_tradnl" sz="2000" dirty="0">
                <a:latin typeface="Times New Roman"/>
                <a:cs typeface="Times New Roman"/>
              </a:rPr>
              <a:t> Ayala</a:t>
            </a:r>
          </a:p>
          <a:p>
            <a:r>
              <a:rPr lang="es-ES_tradnl" sz="2000" dirty="0">
                <a:latin typeface="Times New Roman"/>
                <a:cs typeface="Times New Roman"/>
              </a:rPr>
              <a:t>XXI </a:t>
            </a:r>
            <a:r>
              <a:rPr lang="ca-ES" sz="2000" dirty="0">
                <a:latin typeface="Times New Roman"/>
                <a:cs typeface="Times New Roman"/>
              </a:rPr>
              <a:t>Congrés</a:t>
            </a:r>
            <a:r>
              <a:rPr lang="es-ES_tradnl" sz="2000" dirty="0">
                <a:latin typeface="Times New Roman"/>
                <a:cs typeface="Times New Roman"/>
              </a:rPr>
              <a:t> </a:t>
            </a:r>
            <a:r>
              <a:rPr lang="es-ES_tradnl" sz="2000" dirty="0" err="1">
                <a:latin typeface="Times New Roman"/>
                <a:cs typeface="Times New Roman"/>
              </a:rPr>
              <a:t>Associació</a:t>
            </a:r>
            <a:r>
              <a:rPr lang="es-ES_tradnl" sz="2000" dirty="0">
                <a:latin typeface="Times New Roman"/>
                <a:cs typeface="Times New Roman"/>
              </a:rPr>
              <a:t> Balear </a:t>
            </a:r>
            <a:r>
              <a:rPr lang="es-ES_tradnl" sz="2000" dirty="0" err="1">
                <a:latin typeface="Times New Roman"/>
                <a:cs typeface="Times New Roman"/>
              </a:rPr>
              <a:t>d’Urologia</a:t>
            </a:r>
            <a:endParaRPr lang="es-ES_tradnl" sz="2000" dirty="0">
              <a:latin typeface="Times New Roman"/>
              <a:cs typeface="Times New Roman"/>
            </a:endParaRPr>
          </a:p>
          <a:p>
            <a:r>
              <a:rPr lang="es-ES_tradnl" sz="2000" dirty="0">
                <a:latin typeface="Times New Roman"/>
                <a:cs typeface="Times New Roman"/>
              </a:rPr>
              <a:t>28/05/2022</a:t>
            </a:r>
            <a:endParaRPr lang="es-ES_tradn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36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ompetencia de atletismo&#10;&#10;Descripción generada automáticamente">
            <a:extLst>
              <a:ext uri="{FF2B5EF4-FFF2-40B4-BE49-F238E27FC236}">
                <a16:creationId xmlns:a16="http://schemas.microsoft.com/office/drawing/2014/main" id="{8E3C0150-EA39-A44F-A83C-6AC886DA2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288048"/>
            <a:ext cx="1344598" cy="1344598"/>
          </a:xfrm>
          <a:prstGeom prst="rect">
            <a:avLst/>
          </a:prstGeom>
        </p:spPr>
      </p:pic>
      <p:sp>
        <p:nvSpPr>
          <p:cNvPr id="15" name="Cheurón 14">
            <a:extLst>
              <a:ext uri="{FF2B5EF4-FFF2-40B4-BE49-F238E27FC236}">
                <a16:creationId xmlns:a16="http://schemas.microsoft.com/office/drawing/2014/main" id="{AB93188F-7918-884C-A2A4-0438C151252A}"/>
              </a:ext>
            </a:extLst>
          </p:cNvPr>
          <p:cNvSpPr/>
          <p:nvPr/>
        </p:nvSpPr>
        <p:spPr>
          <a:xfrm>
            <a:off x="4517985" y="316168"/>
            <a:ext cx="1764000" cy="837701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6" name="Pentágono 15">
            <a:extLst>
              <a:ext uri="{FF2B5EF4-FFF2-40B4-BE49-F238E27FC236}">
                <a16:creationId xmlns:a16="http://schemas.microsoft.com/office/drawing/2014/main" id="{A8A1488A-8349-AD4C-8F96-1EE97CCB4292}"/>
              </a:ext>
            </a:extLst>
          </p:cNvPr>
          <p:cNvSpPr/>
          <p:nvPr/>
        </p:nvSpPr>
        <p:spPr>
          <a:xfrm>
            <a:off x="2656793" y="318411"/>
            <a:ext cx="2274028" cy="83233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7" name="Cheurón 16">
            <a:extLst>
              <a:ext uri="{FF2B5EF4-FFF2-40B4-BE49-F238E27FC236}">
                <a16:creationId xmlns:a16="http://schemas.microsoft.com/office/drawing/2014/main" id="{C3B49EE4-8EF2-304E-BDCC-8A8FC6087D6D}"/>
              </a:ext>
            </a:extLst>
          </p:cNvPr>
          <p:cNvSpPr/>
          <p:nvPr/>
        </p:nvSpPr>
        <p:spPr>
          <a:xfrm>
            <a:off x="5865780" y="318411"/>
            <a:ext cx="1711027" cy="832330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8" name="Cheurón 17">
            <a:extLst>
              <a:ext uri="{FF2B5EF4-FFF2-40B4-BE49-F238E27FC236}">
                <a16:creationId xmlns:a16="http://schemas.microsoft.com/office/drawing/2014/main" id="{B49B5965-8684-504D-A076-0F445B4B963C}"/>
              </a:ext>
            </a:extLst>
          </p:cNvPr>
          <p:cNvSpPr/>
          <p:nvPr/>
        </p:nvSpPr>
        <p:spPr>
          <a:xfrm>
            <a:off x="7156117" y="318376"/>
            <a:ext cx="1867065" cy="832330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2F0D553-6872-7740-A609-F6C4128953BC}"/>
              </a:ext>
            </a:extLst>
          </p:cNvPr>
          <p:cNvSpPr txBox="1"/>
          <p:nvPr/>
        </p:nvSpPr>
        <p:spPr>
          <a:xfrm>
            <a:off x="2816966" y="546959"/>
            <a:ext cx="182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11C6351-54A6-EB43-AC8E-84D215501AD2}"/>
              </a:ext>
            </a:extLst>
          </p:cNvPr>
          <p:cNvSpPr txBox="1"/>
          <p:nvPr/>
        </p:nvSpPr>
        <p:spPr>
          <a:xfrm>
            <a:off x="4641454" y="478674"/>
            <a:ext cx="156812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/>
                <a:cs typeface="Times New Roman"/>
              </a:rPr>
              <a:t>Pacientes y métodos</a:t>
            </a:r>
            <a:endParaRPr lang="es-ES_tradnl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BD4AF58-A2D5-5C4E-BC82-43169A48BD0E}"/>
              </a:ext>
            </a:extLst>
          </p:cNvPr>
          <p:cNvSpPr txBox="1"/>
          <p:nvPr/>
        </p:nvSpPr>
        <p:spPr>
          <a:xfrm>
            <a:off x="6095805" y="585532"/>
            <a:ext cx="141024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/>
                <a:cs typeface="Times New Roman"/>
              </a:rPr>
              <a:t>Resultados</a:t>
            </a:r>
            <a:endParaRPr lang="es-ES_tradnl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B390C4-4C43-3B4F-9697-D7C4822E772C}"/>
              </a:ext>
            </a:extLst>
          </p:cNvPr>
          <p:cNvSpPr txBox="1"/>
          <p:nvPr/>
        </p:nvSpPr>
        <p:spPr>
          <a:xfrm>
            <a:off x="7657959" y="587427"/>
            <a:ext cx="1559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pic>
        <p:nvPicPr>
          <p:cNvPr id="23" name="Imagen 22" descr="Logotipo&#10;&#10;Descripción generada automáticamente">
            <a:extLst>
              <a:ext uri="{FF2B5EF4-FFF2-40B4-BE49-F238E27FC236}">
                <a16:creationId xmlns:a16="http://schemas.microsoft.com/office/drawing/2014/main" id="{55AB19E4-60AA-5548-A565-42B9F4A4F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175" y="5288048"/>
            <a:ext cx="1395714" cy="139571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0286269-F1E4-A147-9F6E-0F279F0A9B48}"/>
              </a:ext>
            </a:extLst>
          </p:cNvPr>
          <p:cNvSpPr txBox="1"/>
          <p:nvPr/>
        </p:nvSpPr>
        <p:spPr>
          <a:xfrm>
            <a:off x="897032" y="2398718"/>
            <a:ext cx="64484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Incapacidad de secretar H</a:t>
            </a:r>
            <a:r>
              <a:rPr lang="es-E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Disminuye el pH sanguíneo y aumenta el pH urinario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Sistemas tampón: resorción de Ca</a:t>
            </a:r>
            <a:r>
              <a:rPr lang="es-E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hipercalciuria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Tratamiento: citrato potásico</a:t>
            </a:r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Diagrama&#10;&#10;Descripción generada automáticamente">
            <a:extLst>
              <a:ext uri="{FF2B5EF4-FFF2-40B4-BE49-F238E27FC236}">
                <a16:creationId xmlns:a16="http://schemas.microsoft.com/office/drawing/2014/main" id="{C4A111BA-C933-8949-DD1E-B40C77F386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5469" y="1338240"/>
            <a:ext cx="4402922" cy="369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8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ompetencia de atletismo&#10;&#10;Descripción generada automáticamente">
            <a:extLst>
              <a:ext uri="{FF2B5EF4-FFF2-40B4-BE49-F238E27FC236}">
                <a16:creationId xmlns:a16="http://schemas.microsoft.com/office/drawing/2014/main" id="{8E3C0150-EA39-A44F-A83C-6AC886DA2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288048"/>
            <a:ext cx="1344598" cy="1344598"/>
          </a:xfrm>
          <a:prstGeom prst="rect">
            <a:avLst/>
          </a:prstGeom>
        </p:spPr>
      </p:pic>
      <p:sp>
        <p:nvSpPr>
          <p:cNvPr id="15" name="Cheurón 14">
            <a:extLst>
              <a:ext uri="{FF2B5EF4-FFF2-40B4-BE49-F238E27FC236}">
                <a16:creationId xmlns:a16="http://schemas.microsoft.com/office/drawing/2014/main" id="{AB93188F-7918-884C-A2A4-0438C151252A}"/>
              </a:ext>
            </a:extLst>
          </p:cNvPr>
          <p:cNvSpPr/>
          <p:nvPr/>
        </p:nvSpPr>
        <p:spPr>
          <a:xfrm>
            <a:off x="4517985" y="316168"/>
            <a:ext cx="1764000" cy="837701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6" name="Pentágono 15">
            <a:extLst>
              <a:ext uri="{FF2B5EF4-FFF2-40B4-BE49-F238E27FC236}">
                <a16:creationId xmlns:a16="http://schemas.microsoft.com/office/drawing/2014/main" id="{A8A1488A-8349-AD4C-8F96-1EE97CCB4292}"/>
              </a:ext>
            </a:extLst>
          </p:cNvPr>
          <p:cNvSpPr/>
          <p:nvPr/>
        </p:nvSpPr>
        <p:spPr>
          <a:xfrm>
            <a:off x="2656793" y="318411"/>
            <a:ext cx="2274028" cy="83233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7" name="Cheurón 16">
            <a:extLst>
              <a:ext uri="{FF2B5EF4-FFF2-40B4-BE49-F238E27FC236}">
                <a16:creationId xmlns:a16="http://schemas.microsoft.com/office/drawing/2014/main" id="{C3B49EE4-8EF2-304E-BDCC-8A8FC6087D6D}"/>
              </a:ext>
            </a:extLst>
          </p:cNvPr>
          <p:cNvSpPr/>
          <p:nvPr/>
        </p:nvSpPr>
        <p:spPr>
          <a:xfrm>
            <a:off x="5865780" y="318411"/>
            <a:ext cx="1711027" cy="832330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8" name="Cheurón 17">
            <a:extLst>
              <a:ext uri="{FF2B5EF4-FFF2-40B4-BE49-F238E27FC236}">
                <a16:creationId xmlns:a16="http://schemas.microsoft.com/office/drawing/2014/main" id="{B49B5965-8684-504D-A076-0F445B4B963C}"/>
              </a:ext>
            </a:extLst>
          </p:cNvPr>
          <p:cNvSpPr/>
          <p:nvPr/>
        </p:nvSpPr>
        <p:spPr>
          <a:xfrm>
            <a:off x="7156117" y="318376"/>
            <a:ext cx="1867065" cy="832330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2F0D553-6872-7740-A609-F6C4128953BC}"/>
              </a:ext>
            </a:extLst>
          </p:cNvPr>
          <p:cNvSpPr txBox="1"/>
          <p:nvPr/>
        </p:nvSpPr>
        <p:spPr>
          <a:xfrm>
            <a:off x="2816966" y="546959"/>
            <a:ext cx="182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11C6351-54A6-EB43-AC8E-84D215501AD2}"/>
              </a:ext>
            </a:extLst>
          </p:cNvPr>
          <p:cNvSpPr txBox="1"/>
          <p:nvPr/>
        </p:nvSpPr>
        <p:spPr>
          <a:xfrm>
            <a:off x="4641454" y="478674"/>
            <a:ext cx="156812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/>
                <a:cs typeface="Times New Roman"/>
              </a:rPr>
              <a:t>Pacientes y métodos</a:t>
            </a:r>
            <a:endParaRPr lang="es-ES_tradnl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BD4AF58-A2D5-5C4E-BC82-43169A48BD0E}"/>
              </a:ext>
            </a:extLst>
          </p:cNvPr>
          <p:cNvSpPr txBox="1"/>
          <p:nvPr/>
        </p:nvSpPr>
        <p:spPr>
          <a:xfrm>
            <a:off x="6095805" y="585532"/>
            <a:ext cx="141024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/>
                <a:cs typeface="Times New Roman"/>
              </a:rPr>
              <a:t>Resultados</a:t>
            </a:r>
            <a:endParaRPr lang="es-ES_tradnl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B390C4-4C43-3B4F-9697-D7C4822E772C}"/>
              </a:ext>
            </a:extLst>
          </p:cNvPr>
          <p:cNvSpPr txBox="1"/>
          <p:nvPr/>
        </p:nvSpPr>
        <p:spPr>
          <a:xfrm>
            <a:off x="7657959" y="587427"/>
            <a:ext cx="1559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pic>
        <p:nvPicPr>
          <p:cNvPr id="23" name="Imagen 22" descr="Logotipo&#10;&#10;Descripción generada automáticamente">
            <a:extLst>
              <a:ext uri="{FF2B5EF4-FFF2-40B4-BE49-F238E27FC236}">
                <a16:creationId xmlns:a16="http://schemas.microsoft.com/office/drawing/2014/main" id="{55AB19E4-60AA-5548-A565-42B9F4A4F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175" y="5288048"/>
            <a:ext cx="1395714" cy="139571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0286269-F1E4-A147-9F6E-0F279F0A9B48}"/>
              </a:ext>
            </a:extLst>
          </p:cNvPr>
          <p:cNvSpPr txBox="1"/>
          <p:nvPr/>
        </p:nvSpPr>
        <p:spPr>
          <a:xfrm>
            <a:off x="2549026" y="2521059"/>
            <a:ext cx="74659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Fitato</a:t>
            </a:r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inhibe la cristalización urinaria y la resorción ósea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Objetivo principal: efecto del </a:t>
            </a:r>
            <a:r>
              <a:rPr lang="es-ES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fitato</a:t>
            </a:r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sobre la calciuria</a:t>
            </a:r>
          </a:p>
        </p:txBody>
      </p:sp>
    </p:spTree>
    <p:extLst>
      <p:ext uri="{BB962C8B-B14F-4D97-AF65-F5344CB8AC3E}">
        <p14:creationId xmlns:p14="http://schemas.microsoft.com/office/powerpoint/2010/main" val="13853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ompetencia de atletismo&#10;&#10;Descripción generada automáticamente">
            <a:extLst>
              <a:ext uri="{FF2B5EF4-FFF2-40B4-BE49-F238E27FC236}">
                <a16:creationId xmlns:a16="http://schemas.microsoft.com/office/drawing/2014/main" id="{8E3C0150-EA39-A44F-A83C-6AC886DA2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288048"/>
            <a:ext cx="1344598" cy="1344598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B4FF18A3-6769-A046-BD45-268AD08E3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175" y="5288048"/>
            <a:ext cx="1395714" cy="1395714"/>
          </a:xfrm>
          <a:prstGeom prst="rect">
            <a:avLst/>
          </a:prstGeom>
        </p:spPr>
      </p:pic>
      <p:sp>
        <p:nvSpPr>
          <p:cNvPr id="15" name="Cheurón 14">
            <a:extLst>
              <a:ext uri="{FF2B5EF4-FFF2-40B4-BE49-F238E27FC236}">
                <a16:creationId xmlns:a16="http://schemas.microsoft.com/office/drawing/2014/main" id="{AB93188F-7918-884C-A2A4-0438C151252A}"/>
              </a:ext>
            </a:extLst>
          </p:cNvPr>
          <p:cNvSpPr/>
          <p:nvPr/>
        </p:nvSpPr>
        <p:spPr>
          <a:xfrm>
            <a:off x="3492866" y="316168"/>
            <a:ext cx="2401786" cy="837701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6" name="Pentágono 15">
            <a:extLst>
              <a:ext uri="{FF2B5EF4-FFF2-40B4-BE49-F238E27FC236}">
                <a16:creationId xmlns:a16="http://schemas.microsoft.com/office/drawing/2014/main" id="{A8A1488A-8349-AD4C-8F96-1EE97CCB4292}"/>
              </a:ext>
            </a:extLst>
          </p:cNvPr>
          <p:cNvSpPr/>
          <p:nvPr/>
        </p:nvSpPr>
        <p:spPr>
          <a:xfrm>
            <a:off x="2402144" y="318411"/>
            <a:ext cx="1521674" cy="832330"/>
          </a:xfrm>
          <a:prstGeom prst="homePlat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7" name="Cheurón 16">
            <a:extLst>
              <a:ext uri="{FF2B5EF4-FFF2-40B4-BE49-F238E27FC236}">
                <a16:creationId xmlns:a16="http://schemas.microsoft.com/office/drawing/2014/main" id="{C3B49EE4-8EF2-304E-BDCC-8A8FC6087D6D}"/>
              </a:ext>
            </a:extLst>
          </p:cNvPr>
          <p:cNvSpPr/>
          <p:nvPr/>
        </p:nvSpPr>
        <p:spPr>
          <a:xfrm>
            <a:off x="5483986" y="318411"/>
            <a:ext cx="1849747" cy="832330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8" name="Cheurón 17">
            <a:extLst>
              <a:ext uri="{FF2B5EF4-FFF2-40B4-BE49-F238E27FC236}">
                <a16:creationId xmlns:a16="http://schemas.microsoft.com/office/drawing/2014/main" id="{B49B5965-8684-504D-A076-0F445B4B963C}"/>
              </a:ext>
            </a:extLst>
          </p:cNvPr>
          <p:cNvSpPr/>
          <p:nvPr/>
        </p:nvSpPr>
        <p:spPr>
          <a:xfrm>
            <a:off x="6918786" y="315460"/>
            <a:ext cx="1849747" cy="832330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2F0D553-6872-7740-A609-F6C4128953BC}"/>
              </a:ext>
            </a:extLst>
          </p:cNvPr>
          <p:cNvSpPr txBox="1"/>
          <p:nvPr/>
        </p:nvSpPr>
        <p:spPr>
          <a:xfrm>
            <a:off x="2528864" y="569261"/>
            <a:ext cx="182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11C6351-54A6-EB43-AC8E-84D215501AD2}"/>
              </a:ext>
            </a:extLst>
          </p:cNvPr>
          <p:cNvSpPr txBox="1"/>
          <p:nvPr/>
        </p:nvSpPr>
        <p:spPr>
          <a:xfrm>
            <a:off x="3744365" y="285348"/>
            <a:ext cx="191232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2400" dirty="0">
                <a:latin typeface="Times New Roman"/>
                <a:cs typeface="Times New Roman"/>
              </a:rPr>
              <a:t>Pacientes y métodos</a:t>
            </a:r>
            <a:endParaRPr lang="es-ES_trad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7B7C4A1-4AE5-4138-B5B2-2F6780DA7433}"/>
              </a:ext>
            </a:extLst>
          </p:cNvPr>
          <p:cNvSpPr txBox="1"/>
          <p:nvPr/>
        </p:nvSpPr>
        <p:spPr>
          <a:xfrm>
            <a:off x="5801396" y="594191"/>
            <a:ext cx="141024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/>
                <a:cs typeface="Times New Roman"/>
              </a:rPr>
              <a:t>Resultados</a:t>
            </a:r>
            <a:endParaRPr lang="es-ES_tradnl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103F8BE-38E9-4ED7-9350-A48E9942B7B8}"/>
              </a:ext>
            </a:extLst>
          </p:cNvPr>
          <p:cNvSpPr txBox="1"/>
          <p:nvPr/>
        </p:nvSpPr>
        <p:spPr>
          <a:xfrm>
            <a:off x="7450141" y="570109"/>
            <a:ext cx="1559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768EAFF-39C9-4204-E2BF-0CAE06312560}"/>
              </a:ext>
            </a:extLst>
          </p:cNvPr>
          <p:cNvSpPr txBox="1"/>
          <p:nvPr/>
        </p:nvSpPr>
        <p:spPr>
          <a:xfrm>
            <a:off x="1609075" y="2551837"/>
            <a:ext cx="905892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,Sans-Serif"/>
              <a:buChar char="•"/>
            </a:pPr>
            <a:r>
              <a:rPr lang="es-ES" sz="3600" dirty="0">
                <a:latin typeface="Times New Roman"/>
                <a:ea typeface="+mn-lt"/>
                <a:cs typeface="Times New Roman"/>
              </a:rPr>
              <a:t>2 grupos: tratamiento con </a:t>
            </a:r>
            <a:r>
              <a:rPr lang="es-ES" sz="3600" dirty="0" err="1">
                <a:latin typeface="Times New Roman"/>
                <a:ea typeface="+mn-lt"/>
                <a:cs typeface="Times New Roman"/>
              </a:rPr>
              <a:t>fitato</a:t>
            </a:r>
            <a:r>
              <a:rPr lang="es-ES" sz="3600" dirty="0">
                <a:latin typeface="Times New Roman"/>
                <a:ea typeface="+mn-lt"/>
                <a:cs typeface="Times New Roman"/>
              </a:rPr>
              <a:t> 380 mg/24h y tratamiento con citrato potásico 1080 mg/21h</a:t>
            </a:r>
          </a:p>
          <a:p>
            <a:pPr marL="285750" indent="-285750" algn="just">
              <a:buFont typeface="Arial,Sans-Serif"/>
              <a:buChar char="•"/>
            </a:pPr>
            <a:r>
              <a:rPr lang="es-ES" sz="3600" dirty="0">
                <a:latin typeface="Times New Roman"/>
                <a:ea typeface="+mn-lt"/>
                <a:cs typeface="Times New Roman"/>
              </a:rPr>
              <a:t>Antes de iniciar el tratamiento y a los 6 meses</a:t>
            </a:r>
          </a:p>
        </p:txBody>
      </p:sp>
    </p:spTree>
    <p:extLst>
      <p:ext uri="{BB962C8B-B14F-4D97-AF65-F5344CB8AC3E}">
        <p14:creationId xmlns:p14="http://schemas.microsoft.com/office/powerpoint/2010/main" val="339511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ompetencia de atletismo&#10;&#10;Descripción generada automáticamente">
            <a:extLst>
              <a:ext uri="{FF2B5EF4-FFF2-40B4-BE49-F238E27FC236}">
                <a16:creationId xmlns:a16="http://schemas.microsoft.com/office/drawing/2014/main" id="{8E3C0150-EA39-A44F-A83C-6AC886DA2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288048"/>
            <a:ext cx="1344598" cy="1344598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B4FF18A3-6769-A046-BD45-268AD08E3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175" y="5288048"/>
            <a:ext cx="1395714" cy="1395714"/>
          </a:xfrm>
          <a:prstGeom prst="rect">
            <a:avLst/>
          </a:prstGeom>
        </p:spPr>
      </p:pic>
      <p:sp>
        <p:nvSpPr>
          <p:cNvPr id="15" name="Cheurón 14">
            <a:extLst>
              <a:ext uri="{FF2B5EF4-FFF2-40B4-BE49-F238E27FC236}">
                <a16:creationId xmlns:a16="http://schemas.microsoft.com/office/drawing/2014/main" id="{AB93188F-7918-884C-A2A4-0438C151252A}"/>
              </a:ext>
            </a:extLst>
          </p:cNvPr>
          <p:cNvSpPr/>
          <p:nvPr/>
        </p:nvSpPr>
        <p:spPr>
          <a:xfrm>
            <a:off x="3492866" y="316168"/>
            <a:ext cx="1847605" cy="837701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6" name="Pentágono 15">
            <a:extLst>
              <a:ext uri="{FF2B5EF4-FFF2-40B4-BE49-F238E27FC236}">
                <a16:creationId xmlns:a16="http://schemas.microsoft.com/office/drawing/2014/main" id="{A8A1488A-8349-AD4C-8F96-1EE97CCB4292}"/>
              </a:ext>
            </a:extLst>
          </p:cNvPr>
          <p:cNvSpPr/>
          <p:nvPr/>
        </p:nvSpPr>
        <p:spPr>
          <a:xfrm>
            <a:off x="2402144" y="318411"/>
            <a:ext cx="1521674" cy="832330"/>
          </a:xfrm>
          <a:prstGeom prst="homePlat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7" name="Cheurón 16">
            <a:extLst>
              <a:ext uri="{FF2B5EF4-FFF2-40B4-BE49-F238E27FC236}">
                <a16:creationId xmlns:a16="http://schemas.microsoft.com/office/drawing/2014/main" id="{C3B49EE4-8EF2-304E-BDCC-8A8FC6087D6D}"/>
              </a:ext>
            </a:extLst>
          </p:cNvPr>
          <p:cNvSpPr/>
          <p:nvPr/>
        </p:nvSpPr>
        <p:spPr>
          <a:xfrm>
            <a:off x="4921146" y="318411"/>
            <a:ext cx="2412587" cy="83233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8" name="Cheurón 17">
            <a:extLst>
              <a:ext uri="{FF2B5EF4-FFF2-40B4-BE49-F238E27FC236}">
                <a16:creationId xmlns:a16="http://schemas.microsoft.com/office/drawing/2014/main" id="{B49B5965-8684-504D-A076-0F445B4B963C}"/>
              </a:ext>
            </a:extLst>
          </p:cNvPr>
          <p:cNvSpPr/>
          <p:nvPr/>
        </p:nvSpPr>
        <p:spPr>
          <a:xfrm>
            <a:off x="6918786" y="315460"/>
            <a:ext cx="1849747" cy="832330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2F0D553-6872-7740-A609-F6C4128953BC}"/>
              </a:ext>
            </a:extLst>
          </p:cNvPr>
          <p:cNvSpPr txBox="1"/>
          <p:nvPr/>
        </p:nvSpPr>
        <p:spPr>
          <a:xfrm>
            <a:off x="2528864" y="569261"/>
            <a:ext cx="182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7B7C4A1-4AE5-4138-B5B2-2F6780DA7433}"/>
              </a:ext>
            </a:extLst>
          </p:cNvPr>
          <p:cNvSpPr txBox="1"/>
          <p:nvPr/>
        </p:nvSpPr>
        <p:spPr>
          <a:xfrm>
            <a:off x="5342464" y="507600"/>
            <a:ext cx="168733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2400" dirty="0">
                <a:latin typeface="Times New Roman"/>
                <a:cs typeface="Times New Roman"/>
              </a:rPr>
              <a:t>Resultados</a:t>
            </a:r>
            <a:endParaRPr lang="es-ES_trad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103F8BE-38E9-4ED7-9350-A48E9942B7B8}"/>
              </a:ext>
            </a:extLst>
          </p:cNvPr>
          <p:cNvSpPr txBox="1"/>
          <p:nvPr/>
        </p:nvSpPr>
        <p:spPr>
          <a:xfrm>
            <a:off x="7450141" y="570109"/>
            <a:ext cx="1559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C255357-1A0E-4518-9B03-29AEB3E43791}"/>
              </a:ext>
            </a:extLst>
          </p:cNvPr>
          <p:cNvSpPr txBox="1"/>
          <p:nvPr/>
        </p:nvSpPr>
        <p:spPr>
          <a:xfrm>
            <a:off x="3636999" y="470015"/>
            <a:ext cx="156812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/>
                <a:cs typeface="Times New Roman"/>
              </a:rPr>
              <a:t>Pacientes y métodos</a:t>
            </a:r>
            <a:endParaRPr lang="es-ES_tradnl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C568426F-64FB-7CF1-C831-3BB0D301B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77343"/>
              </p:ext>
            </p:extLst>
          </p:nvPr>
        </p:nvGraphicFramePr>
        <p:xfrm>
          <a:off x="2822751" y="1814057"/>
          <a:ext cx="5945782" cy="41759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76721">
                  <a:extLst>
                    <a:ext uri="{9D8B030D-6E8A-4147-A177-3AD203B41FA5}">
                      <a16:colId xmlns:a16="http://schemas.microsoft.com/office/drawing/2014/main" val="1850304156"/>
                    </a:ext>
                  </a:extLst>
                </a:gridCol>
                <a:gridCol w="2795845">
                  <a:extLst>
                    <a:ext uri="{9D8B030D-6E8A-4147-A177-3AD203B41FA5}">
                      <a16:colId xmlns:a16="http://schemas.microsoft.com/office/drawing/2014/main" val="1369350692"/>
                    </a:ext>
                  </a:extLst>
                </a:gridCol>
                <a:gridCol w="1152889">
                  <a:extLst>
                    <a:ext uri="{9D8B030D-6E8A-4147-A177-3AD203B41FA5}">
                      <a16:colId xmlns:a16="http://schemas.microsoft.com/office/drawing/2014/main" val="2579976308"/>
                    </a:ext>
                  </a:extLst>
                </a:gridCol>
                <a:gridCol w="1220327">
                  <a:extLst>
                    <a:ext uri="{9D8B030D-6E8A-4147-A177-3AD203B41FA5}">
                      <a16:colId xmlns:a16="http://schemas.microsoft.com/office/drawing/2014/main" val="1061843119"/>
                    </a:ext>
                  </a:extLst>
                </a:gridCol>
              </a:tblGrid>
              <a:tr h="46454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_tradn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Fitato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Citrato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423992"/>
                  </a:ext>
                </a:extLst>
              </a:tr>
              <a:tr h="31182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S_tradnl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818897"/>
                  </a:ext>
                </a:extLst>
              </a:tr>
              <a:tr h="7020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Edad</a:t>
                      </a: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_tradnl" sz="18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años</a:t>
                      </a: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 ± 9.9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 ± 16.6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808969"/>
                  </a:ext>
                </a:extLst>
              </a:tr>
              <a:tr h="41174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Género (masculino)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(60 %)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(50 %)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034307"/>
                  </a:ext>
                </a:extLst>
              </a:tr>
              <a:tr h="64622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 de cálculo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_tradn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Brushita + HAP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(10 %)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(33.3 %)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885950"/>
                  </a:ext>
                </a:extLst>
              </a:tr>
              <a:tr h="646222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(20%)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(16,6 %)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864629"/>
                  </a:ext>
                </a:extLst>
              </a:tr>
              <a:tr h="537927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 + HAP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(70 %)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(50 %)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441179"/>
                  </a:ext>
                </a:extLst>
              </a:tr>
              <a:tr h="45536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Bilateralidad de la litiasis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(90 %)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(100 %)</a:t>
                      </a:r>
                      <a:endParaRPr lang="es-ES_tradn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954099"/>
                  </a:ext>
                </a:extLst>
              </a:tr>
            </a:tbl>
          </a:graphicData>
        </a:graphic>
      </p:graphicFrame>
      <p:sp>
        <p:nvSpPr>
          <p:cNvPr id="14" name="Marco 13">
            <a:extLst>
              <a:ext uri="{FF2B5EF4-FFF2-40B4-BE49-F238E27FC236}">
                <a16:creationId xmlns:a16="http://schemas.microsoft.com/office/drawing/2014/main" id="{0733CA60-8A8A-E890-F5A1-7766E10DAA17}"/>
              </a:ext>
            </a:extLst>
          </p:cNvPr>
          <p:cNvSpPr/>
          <p:nvPr/>
        </p:nvSpPr>
        <p:spPr>
          <a:xfrm>
            <a:off x="3636999" y="5040398"/>
            <a:ext cx="5131534" cy="495300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2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ompetencia de atletismo&#10;&#10;Descripción generada automáticamente">
            <a:extLst>
              <a:ext uri="{FF2B5EF4-FFF2-40B4-BE49-F238E27FC236}">
                <a16:creationId xmlns:a16="http://schemas.microsoft.com/office/drawing/2014/main" id="{8E3C0150-EA39-A44F-A83C-6AC886DA2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288048"/>
            <a:ext cx="1344598" cy="1344598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B4FF18A3-6769-A046-BD45-268AD08E3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175" y="5288048"/>
            <a:ext cx="1395714" cy="1395714"/>
          </a:xfrm>
          <a:prstGeom prst="rect">
            <a:avLst/>
          </a:prstGeom>
        </p:spPr>
      </p:pic>
      <p:sp>
        <p:nvSpPr>
          <p:cNvPr id="15" name="Cheurón 14">
            <a:extLst>
              <a:ext uri="{FF2B5EF4-FFF2-40B4-BE49-F238E27FC236}">
                <a16:creationId xmlns:a16="http://schemas.microsoft.com/office/drawing/2014/main" id="{AB93188F-7918-884C-A2A4-0438C151252A}"/>
              </a:ext>
            </a:extLst>
          </p:cNvPr>
          <p:cNvSpPr/>
          <p:nvPr/>
        </p:nvSpPr>
        <p:spPr>
          <a:xfrm>
            <a:off x="3492866" y="316168"/>
            <a:ext cx="1847605" cy="837701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6" name="Pentágono 15">
            <a:extLst>
              <a:ext uri="{FF2B5EF4-FFF2-40B4-BE49-F238E27FC236}">
                <a16:creationId xmlns:a16="http://schemas.microsoft.com/office/drawing/2014/main" id="{A8A1488A-8349-AD4C-8F96-1EE97CCB4292}"/>
              </a:ext>
            </a:extLst>
          </p:cNvPr>
          <p:cNvSpPr/>
          <p:nvPr/>
        </p:nvSpPr>
        <p:spPr>
          <a:xfrm>
            <a:off x="2402144" y="318411"/>
            <a:ext cx="1521674" cy="832330"/>
          </a:xfrm>
          <a:prstGeom prst="homePlat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7" name="Cheurón 16">
            <a:extLst>
              <a:ext uri="{FF2B5EF4-FFF2-40B4-BE49-F238E27FC236}">
                <a16:creationId xmlns:a16="http://schemas.microsoft.com/office/drawing/2014/main" id="{C3B49EE4-8EF2-304E-BDCC-8A8FC6087D6D}"/>
              </a:ext>
            </a:extLst>
          </p:cNvPr>
          <p:cNvSpPr/>
          <p:nvPr/>
        </p:nvSpPr>
        <p:spPr>
          <a:xfrm>
            <a:off x="4921146" y="318411"/>
            <a:ext cx="2412587" cy="83233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8" name="Cheurón 17">
            <a:extLst>
              <a:ext uri="{FF2B5EF4-FFF2-40B4-BE49-F238E27FC236}">
                <a16:creationId xmlns:a16="http://schemas.microsoft.com/office/drawing/2014/main" id="{B49B5965-8684-504D-A076-0F445B4B963C}"/>
              </a:ext>
            </a:extLst>
          </p:cNvPr>
          <p:cNvSpPr/>
          <p:nvPr/>
        </p:nvSpPr>
        <p:spPr>
          <a:xfrm>
            <a:off x="6918786" y="315460"/>
            <a:ext cx="1849747" cy="832330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2F0D553-6872-7740-A609-F6C4128953BC}"/>
              </a:ext>
            </a:extLst>
          </p:cNvPr>
          <p:cNvSpPr txBox="1"/>
          <p:nvPr/>
        </p:nvSpPr>
        <p:spPr>
          <a:xfrm>
            <a:off x="2528864" y="569261"/>
            <a:ext cx="182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7B7C4A1-4AE5-4138-B5B2-2F6780DA7433}"/>
              </a:ext>
            </a:extLst>
          </p:cNvPr>
          <p:cNvSpPr txBox="1"/>
          <p:nvPr/>
        </p:nvSpPr>
        <p:spPr>
          <a:xfrm>
            <a:off x="5342464" y="507600"/>
            <a:ext cx="168733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2400" dirty="0">
                <a:latin typeface="Times New Roman"/>
                <a:cs typeface="Times New Roman"/>
              </a:rPr>
              <a:t>Resultados</a:t>
            </a:r>
            <a:endParaRPr lang="es-ES_trad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103F8BE-38E9-4ED7-9350-A48E9942B7B8}"/>
              </a:ext>
            </a:extLst>
          </p:cNvPr>
          <p:cNvSpPr txBox="1"/>
          <p:nvPr/>
        </p:nvSpPr>
        <p:spPr>
          <a:xfrm>
            <a:off x="7450141" y="570109"/>
            <a:ext cx="1559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C255357-1A0E-4518-9B03-29AEB3E43791}"/>
              </a:ext>
            </a:extLst>
          </p:cNvPr>
          <p:cNvSpPr txBox="1"/>
          <p:nvPr/>
        </p:nvSpPr>
        <p:spPr>
          <a:xfrm>
            <a:off x="3636999" y="470015"/>
            <a:ext cx="156812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/>
                <a:cs typeface="Times New Roman"/>
              </a:rPr>
              <a:t>Pacientes y métodos</a:t>
            </a:r>
            <a:endParaRPr lang="es-ES_tradnl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8DE01F46-2C93-2097-30B5-388363D959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095457"/>
              </p:ext>
            </p:extLst>
          </p:nvPr>
        </p:nvGraphicFramePr>
        <p:xfrm>
          <a:off x="1350999" y="2171700"/>
          <a:ext cx="4839500" cy="288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C34C7143-E8AC-1C6A-EF93-4B1D823AA1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411951"/>
              </p:ext>
            </p:extLst>
          </p:nvPr>
        </p:nvGraphicFramePr>
        <p:xfrm>
          <a:off x="6768298" y="2209800"/>
          <a:ext cx="4839501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CuadroTexto 22">
            <a:extLst>
              <a:ext uri="{FF2B5EF4-FFF2-40B4-BE49-F238E27FC236}">
                <a16:creationId xmlns:a16="http://schemas.microsoft.com/office/drawing/2014/main" id="{8E5B6311-312C-6EE8-44D7-4A22A5C7FD40}"/>
              </a:ext>
            </a:extLst>
          </p:cNvPr>
          <p:cNvSpPr txBox="1"/>
          <p:nvPr/>
        </p:nvSpPr>
        <p:spPr>
          <a:xfrm>
            <a:off x="5373463" y="5679056"/>
            <a:ext cx="168733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2400" dirty="0">
                <a:latin typeface="Times New Roman"/>
                <a:cs typeface="Times New Roman"/>
              </a:rPr>
              <a:t>p&gt; 0,05</a:t>
            </a:r>
            <a:endParaRPr lang="es-ES_trad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19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ompetencia de atletismo&#10;&#10;Descripción generada automáticamente">
            <a:extLst>
              <a:ext uri="{FF2B5EF4-FFF2-40B4-BE49-F238E27FC236}">
                <a16:creationId xmlns:a16="http://schemas.microsoft.com/office/drawing/2014/main" id="{8E3C0150-EA39-A44F-A83C-6AC886DA2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288048"/>
            <a:ext cx="1344598" cy="1344598"/>
          </a:xfrm>
          <a:prstGeom prst="rect">
            <a:avLst/>
          </a:prstGeom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B4FF18A3-6769-A046-BD45-268AD08E3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175" y="5288048"/>
            <a:ext cx="1395714" cy="1395714"/>
          </a:xfrm>
          <a:prstGeom prst="rect">
            <a:avLst/>
          </a:prstGeom>
        </p:spPr>
      </p:pic>
      <p:sp>
        <p:nvSpPr>
          <p:cNvPr id="15" name="Cheurón 14">
            <a:extLst>
              <a:ext uri="{FF2B5EF4-FFF2-40B4-BE49-F238E27FC236}">
                <a16:creationId xmlns:a16="http://schemas.microsoft.com/office/drawing/2014/main" id="{AB93188F-7918-884C-A2A4-0438C151252A}"/>
              </a:ext>
            </a:extLst>
          </p:cNvPr>
          <p:cNvSpPr/>
          <p:nvPr/>
        </p:nvSpPr>
        <p:spPr>
          <a:xfrm>
            <a:off x="3492866" y="316168"/>
            <a:ext cx="1847605" cy="837701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6" name="Pentágono 15">
            <a:extLst>
              <a:ext uri="{FF2B5EF4-FFF2-40B4-BE49-F238E27FC236}">
                <a16:creationId xmlns:a16="http://schemas.microsoft.com/office/drawing/2014/main" id="{A8A1488A-8349-AD4C-8F96-1EE97CCB4292}"/>
              </a:ext>
            </a:extLst>
          </p:cNvPr>
          <p:cNvSpPr/>
          <p:nvPr/>
        </p:nvSpPr>
        <p:spPr>
          <a:xfrm>
            <a:off x="2402144" y="318411"/>
            <a:ext cx="1521674" cy="832330"/>
          </a:xfrm>
          <a:prstGeom prst="homePlat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7" name="Cheurón 16">
            <a:extLst>
              <a:ext uri="{FF2B5EF4-FFF2-40B4-BE49-F238E27FC236}">
                <a16:creationId xmlns:a16="http://schemas.microsoft.com/office/drawing/2014/main" id="{C3B49EE4-8EF2-304E-BDCC-8A8FC6087D6D}"/>
              </a:ext>
            </a:extLst>
          </p:cNvPr>
          <p:cNvSpPr/>
          <p:nvPr/>
        </p:nvSpPr>
        <p:spPr>
          <a:xfrm>
            <a:off x="4921146" y="318411"/>
            <a:ext cx="2412587" cy="832330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8" name="Cheurón 17">
            <a:extLst>
              <a:ext uri="{FF2B5EF4-FFF2-40B4-BE49-F238E27FC236}">
                <a16:creationId xmlns:a16="http://schemas.microsoft.com/office/drawing/2014/main" id="{B49B5965-8684-504D-A076-0F445B4B963C}"/>
              </a:ext>
            </a:extLst>
          </p:cNvPr>
          <p:cNvSpPr/>
          <p:nvPr/>
        </p:nvSpPr>
        <p:spPr>
          <a:xfrm>
            <a:off x="6918786" y="315460"/>
            <a:ext cx="1849747" cy="832330"/>
          </a:xfrm>
          <a:prstGeom prst="chevron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2F0D553-6872-7740-A609-F6C4128953BC}"/>
              </a:ext>
            </a:extLst>
          </p:cNvPr>
          <p:cNvSpPr txBox="1"/>
          <p:nvPr/>
        </p:nvSpPr>
        <p:spPr>
          <a:xfrm>
            <a:off x="2528864" y="569261"/>
            <a:ext cx="182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7B7C4A1-4AE5-4138-B5B2-2F6780DA7433}"/>
              </a:ext>
            </a:extLst>
          </p:cNvPr>
          <p:cNvSpPr txBox="1"/>
          <p:nvPr/>
        </p:nvSpPr>
        <p:spPr>
          <a:xfrm>
            <a:off x="5342464" y="507600"/>
            <a:ext cx="168733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2400" dirty="0">
                <a:latin typeface="Times New Roman"/>
                <a:cs typeface="Times New Roman"/>
              </a:rPr>
              <a:t>Resultados</a:t>
            </a:r>
            <a:endParaRPr lang="es-ES_trad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103F8BE-38E9-4ED7-9350-A48E9942B7B8}"/>
              </a:ext>
            </a:extLst>
          </p:cNvPr>
          <p:cNvSpPr txBox="1"/>
          <p:nvPr/>
        </p:nvSpPr>
        <p:spPr>
          <a:xfrm>
            <a:off x="7450141" y="570109"/>
            <a:ext cx="1559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C255357-1A0E-4518-9B03-29AEB3E43791}"/>
              </a:ext>
            </a:extLst>
          </p:cNvPr>
          <p:cNvSpPr txBox="1"/>
          <p:nvPr/>
        </p:nvSpPr>
        <p:spPr>
          <a:xfrm>
            <a:off x="3636999" y="470015"/>
            <a:ext cx="156812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/>
                <a:cs typeface="Times New Roman"/>
              </a:rPr>
              <a:t>Pacientes y métodos</a:t>
            </a:r>
            <a:endParaRPr lang="es-ES_tradnl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BE4E82EA-9D0D-EB8A-F522-2930A215D1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650078"/>
              </p:ext>
            </p:extLst>
          </p:nvPr>
        </p:nvGraphicFramePr>
        <p:xfrm>
          <a:off x="1347990" y="2140221"/>
          <a:ext cx="48384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id="{56A50598-5239-6168-787C-F0D8BD250F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539835"/>
              </p:ext>
            </p:extLst>
          </p:nvPr>
        </p:nvGraphicFramePr>
        <p:xfrm>
          <a:off x="6723635" y="2140221"/>
          <a:ext cx="48384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CuadroTexto 24">
            <a:extLst>
              <a:ext uri="{FF2B5EF4-FFF2-40B4-BE49-F238E27FC236}">
                <a16:creationId xmlns:a16="http://schemas.microsoft.com/office/drawing/2014/main" id="{49E7A308-3CE7-FC4D-7276-42B88C541661}"/>
              </a:ext>
            </a:extLst>
          </p:cNvPr>
          <p:cNvSpPr txBox="1"/>
          <p:nvPr/>
        </p:nvSpPr>
        <p:spPr>
          <a:xfrm>
            <a:off x="2923522" y="5057215"/>
            <a:ext cx="168733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2400" dirty="0">
                <a:latin typeface="Times New Roman"/>
                <a:cs typeface="Times New Roman"/>
              </a:rPr>
              <a:t>p&lt; 0,05</a:t>
            </a:r>
            <a:endParaRPr lang="es-ES_trad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65D3C29-166B-5C29-501D-FB2CF08B4358}"/>
              </a:ext>
            </a:extLst>
          </p:cNvPr>
          <p:cNvSpPr txBox="1"/>
          <p:nvPr/>
        </p:nvSpPr>
        <p:spPr>
          <a:xfrm>
            <a:off x="8424810" y="5057215"/>
            <a:ext cx="168733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2400" dirty="0">
                <a:latin typeface="Times New Roman"/>
                <a:cs typeface="Times New Roman"/>
              </a:rPr>
              <a:t>p&lt; 0,05</a:t>
            </a:r>
            <a:endParaRPr lang="es-ES_trad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71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competencia de atletismo&#10;&#10;Descripción generada automáticamente">
            <a:extLst>
              <a:ext uri="{FF2B5EF4-FFF2-40B4-BE49-F238E27FC236}">
                <a16:creationId xmlns:a16="http://schemas.microsoft.com/office/drawing/2014/main" id="{8B38E99C-55C9-6C4C-A99F-0C3E59EAE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288048"/>
            <a:ext cx="1344598" cy="1344598"/>
          </a:xfrm>
          <a:prstGeom prst="rect">
            <a:avLst/>
          </a:prstGeom>
        </p:spPr>
      </p:pic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650730CD-D712-7D42-BF99-E66878CE57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175" y="5288048"/>
            <a:ext cx="1395714" cy="139571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FA83649-DF36-414D-943C-AA1AF04E2A4E}"/>
              </a:ext>
            </a:extLst>
          </p:cNvPr>
          <p:cNvSpPr txBox="1"/>
          <p:nvPr/>
        </p:nvSpPr>
        <p:spPr>
          <a:xfrm>
            <a:off x="2472117" y="2274838"/>
            <a:ext cx="8491911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36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El </a:t>
            </a:r>
            <a:r>
              <a:rPr lang="es-ES" sz="36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fitato</a:t>
            </a:r>
            <a:r>
              <a:rPr lang="es-ES" sz="36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desciende la calciuria en pacientes con ATRD</a:t>
            </a:r>
          </a:p>
          <a:p>
            <a:pPr marL="285750" indent="-285750">
              <a:buFont typeface="Arial"/>
              <a:buChar char="•"/>
            </a:pPr>
            <a:r>
              <a:rPr lang="es-ES" sz="36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El </a:t>
            </a:r>
            <a:r>
              <a:rPr lang="es-ES" sz="3600" dirty="0" err="1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fitato</a:t>
            </a:r>
            <a:r>
              <a:rPr lang="es-ES" sz="36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 puede ser una alternativa terapéutica en pacientes con ATRD</a:t>
            </a:r>
            <a:endParaRPr lang="es-ES_tradnl" sz="36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</p:txBody>
      </p:sp>
      <p:sp>
        <p:nvSpPr>
          <p:cNvPr id="3" name="Cheurón 14">
            <a:extLst>
              <a:ext uri="{FF2B5EF4-FFF2-40B4-BE49-F238E27FC236}">
                <a16:creationId xmlns:a16="http://schemas.microsoft.com/office/drawing/2014/main" id="{2E5F2CE0-E397-43B3-883F-2ED1DA2590D6}"/>
              </a:ext>
            </a:extLst>
          </p:cNvPr>
          <p:cNvSpPr/>
          <p:nvPr/>
        </p:nvSpPr>
        <p:spPr>
          <a:xfrm>
            <a:off x="3492866" y="316168"/>
            <a:ext cx="1847605" cy="837701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4" name="Pentágono 15">
            <a:extLst>
              <a:ext uri="{FF2B5EF4-FFF2-40B4-BE49-F238E27FC236}">
                <a16:creationId xmlns:a16="http://schemas.microsoft.com/office/drawing/2014/main" id="{31600A42-1634-41F1-ABF7-DDBAD3A660D8}"/>
              </a:ext>
            </a:extLst>
          </p:cNvPr>
          <p:cNvSpPr/>
          <p:nvPr/>
        </p:nvSpPr>
        <p:spPr>
          <a:xfrm>
            <a:off x="2402144" y="318411"/>
            <a:ext cx="1521674" cy="832330"/>
          </a:xfrm>
          <a:prstGeom prst="homePlat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5" name="Cheurón 16">
            <a:extLst>
              <a:ext uri="{FF2B5EF4-FFF2-40B4-BE49-F238E27FC236}">
                <a16:creationId xmlns:a16="http://schemas.microsoft.com/office/drawing/2014/main" id="{905D5AE4-2571-43F2-AC1B-076200394B69}"/>
              </a:ext>
            </a:extLst>
          </p:cNvPr>
          <p:cNvSpPr/>
          <p:nvPr/>
        </p:nvSpPr>
        <p:spPr>
          <a:xfrm>
            <a:off x="4921146" y="318411"/>
            <a:ext cx="1685224" cy="832330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6" name="Cheurón 17">
            <a:extLst>
              <a:ext uri="{FF2B5EF4-FFF2-40B4-BE49-F238E27FC236}">
                <a16:creationId xmlns:a16="http://schemas.microsoft.com/office/drawing/2014/main" id="{32FA7288-205F-42AB-B1DF-B30290473A1C}"/>
              </a:ext>
            </a:extLst>
          </p:cNvPr>
          <p:cNvSpPr/>
          <p:nvPr/>
        </p:nvSpPr>
        <p:spPr>
          <a:xfrm>
            <a:off x="6200082" y="314682"/>
            <a:ext cx="2718631" cy="837701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A01453F-E6D8-4B1B-84F9-DD6AB563E28B}"/>
              </a:ext>
            </a:extLst>
          </p:cNvPr>
          <p:cNvSpPr txBox="1"/>
          <p:nvPr/>
        </p:nvSpPr>
        <p:spPr>
          <a:xfrm>
            <a:off x="2528864" y="569261"/>
            <a:ext cx="182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D2031DE-75C5-4B1B-B654-C8E183122175}"/>
              </a:ext>
            </a:extLst>
          </p:cNvPr>
          <p:cNvSpPr txBox="1"/>
          <p:nvPr/>
        </p:nvSpPr>
        <p:spPr>
          <a:xfrm>
            <a:off x="5030737" y="585532"/>
            <a:ext cx="168733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1400" dirty="0">
                <a:solidFill>
                  <a:srgbClr val="D8D8D8"/>
                </a:solidFill>
                <a:latin typeface="Times New Roman"/>
                <a:cs typeface="Times New Roman"/>
              </a:rPr>
              <a:t>Resultados</a:t>
            </a:r>
            <a:endParaRPr lang="es-ES_tradnl" sz="1400" dirty="0">
              <a:solidFill>
                <a:srgbClr val="D8D8D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F1E2F0F-D1DA-4E3B-B464-4C7F532F19AB}"/>
              </a:ext>
            </a:extLst>
          </p:cNvPr>
          <p:cNvSpPr txBox="1"/>
          <p:nvPr/>
        </p:nvSpPr>
        <p:spPr>
          <a:xfrm>
            <a:off x="6722777" y="492177"/>
            <a:ext cx="200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7980E63-D5D2-414B-9019-CBD6968112A0}"/>
              </a:ext>
            </a:extLst>
          </p:cNvPr>
          <p:cNvSpPr txBox="1"/>
          <p:nvPr/>
        </p:nvSpPr>
        <p:spPr>
          <a:xfrm>
            <a:off x="3636999" y="470015"/>
            <a:ext cx="156812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_tradnl" sz="1400" dirty="0">
                <a:solidFill>
                  <a:schemeClr val="bg2">
                    <a:lumMod val="90000"/>
                  </a:schemeClr>
                </a:solidFill>
                <a:latin typeface="Times New Roman"/>
                <a:cs typeface="Times New Roman"/>
              </a:rPr>
              <a:t>Pacientes y métodos</a:t>
            </a:r>
            <a:endParaRPr lang="es-ES_tradnl" sz="14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759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586</Words>
  <Application>Microsoft Macintosh PowerPoint</Application>
  <PresentationFormat>Panorámica</PresentationFormat>
  <Paragraphs>90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Arial,Sans-Serif</vt:lpstr>
      <vt:lpstr>Calibri</vt:lpstr>
      <vt:lpstr>Calibri Light</vt:lpstr>
      <vt:lpstr>Times New Roman</vt:lpstr>
      <vt:lpstr>Tema de Office</vt:lpstr>
      <vt:lpstr>Tratamiento con fitato en pacientes con acidosis tubular renal distal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AMER MESTRE, MIQUEL</dc:creator>
  <cp:lastModifiedBy>AMER MESTRE, MIQUEL</cp:lastModifiedBy>
  <cp:revision>201</cp:revision>
  <dcterms:created xsi:type="dcterms:W3CDTF">2021-09-02T19:30:01Z</dcterms:created>
  <dcterms:modified xsi:type="dcterms:W3CDTF">2022-05-26T10:51:36Z</dcterms:modified>
</cp:coreProperties>
</file>