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3" r:id="rId4"/>
    <p:sldId id="259" r:id="rId5"/>
    <p:sldId id="272" r:id="rId6"/>
    <p:sldId id="260" r:id="rId7"/>
    <p:sldId id="274" r:id="rId8"/>
    <p:sldId id="276" r:id="rId9"/>
    <p:sldId id="275" r:id="rId10"/>
    <p:sldId id="270" r:id="rId11"/>
    <p:sldId id="271" r:id="rId12"/>
    <p:sldId id="264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CE97"/>
    <a:srgbClr val="F0F0F0"/>
    <a:srgbClr val="726E62"/>
    <a:srgbClr val="474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49" autoAdjust="0"/>
    <p:restoredTop sz="68889" autoAdjust="0"/>
  </p:normalViewPr>
  <p:slideViewPr>
    <p:cSldViewPr snapToGrid="0">
      <p:cViewPr varScale="1">
        <p:scale>
          <a:sx n="53" d="100"/>
          <a:sy n="53" d="100"/>
        </p:scale>
        <p:origin x="1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jandro Coello González" userId="d2b192cbc212a207" providerId="LiveId" clId="{F9CBF31F-F4C3-47C2-B554-056681295C25}"/>
    <pc:docChg chg="modSld">
      <pc:chgData name="Alejandro Coello González" userId="d2b192cbc212a207" providerId="LiveId" clId="{F9CBF31F-F4C3-47C2-B554-056681295C25}" dt="2023-05-15T21:46:33.061" v="1"/>
      <pc:docMkLst>
        <pc:docMk/>
      </pc:docMkLst>
      <pc:sldChg chg="modSp">
        <pc:chgData name="Alejandro Coello González" userId="d2b192cbc212a207" providerId="LiveId" clId="{F9CBF31F-F4C3-47C2-B554-056681295C25}" dt="2023-05-15T21:46:33.061" v="1"/>
        <pc:sldMkLst>
          <pc:docMk/>
          <pc:sldMk cId="2062676317" sldId="260"/>
        </pc:sldMkLst>
        <pc:graphicFrameChg chg="mod">
          <ac:chgData name="Alejandro Coello González" userId="d2b192cbc212a207" providerId="LiveId" clId="{F9CBF31F-F4C3-47C2-B554-056681295C25}" dt="2023-05-15T21:46:33.061" v="1"/>
          <ac:graphicFrameMkLst>
            <pc:docMk/>
            <pc:sldMk cId="2062676317" sldId="260"/>
            <ac:graphicFrameMk id="10" creationId="{606AC68B-9F24-8FE1-C49B-3BF1FE80BF40}"/>
          </ac:graphicFrameMkLst>
        </pc:graphicFrameChg>
      </pc:sldChg>
    </pc:docChg>
  </pc:docChgLst>
  <pc:docChgLst>
    <pc:chgData name="Alejandro Coello González" userId="d2b192cbc212a207" providerId="LiveId" clId="{8C6B7975-99F7-42F2-A9F1-C1DB5DDF04E6}"/>
    <pc:docChg chg="undo redo custSel addSld delSld modSld">
      <pc:chgData name="Alejandro Coello González" userId="d2b192cbc212a207" providerId="LiveId" clId="{8C6B7975-99F7-42F2-A9F1-C1DB5DDF04E6}" dt="2023-05-15T14:43:14.660" v="1664" actId="20577"/>
      <pc:docMkLst>
        <pc:docMk/>
      </pc:docMkLst>
      <pc:sldChg chg="modSp mod">
        <pc:chgData name="Alejandro Coello González" userId="d2b192cbc212a207" providerId="LiveId" clId="{8C6B7975-99F7-42F2-A9F1-C1DB5DDF04E6}" dt="2023-05-15T14:29:18.674" v="1555" actId="1076"/>
        <pc:sldMkLst>
          <pc:docMk/>
          <pc:sldMk cId="3647388173" sldId="256"/>
        </pc:sldMkLst>
        <pc:spChg chg="mod">
          <ac:chgData name="Alejandro Coello González" userId="d2b192cbc212a207" providerId="LiveId" clId="{8C6B7975-99F7-42F2-A9F1-C1DB5DDF04E6}" dt="2023-05-15T14:29:15.075" v="1554" actId="27636"/>
          <ac:spMkLst>
            <pc:docMk/>
            <pc:sldMk cId="3647388173" sldId="256"/>
            <ac:spMk id="3" creationId="{762F0E93-33ED-538F-EC36-B98053C2E7B9}"/>
          </ac:spMkLst>
        </pc:spChg>
        <pc:picChg chg="mod">
          <ac:chgData name="Alejandro Coello González" userId="d2b192cbc212a207" providerId="LiveId" clId="{8C6B7975-99F7-42F2-A9F1-C1DB5DDF04E6}" dt="2023-05-15T14:29:18.674" v="1555" actId="1076"/>
          <ac:picMkLst>
            <pc:docMk/>
            <pc:sldMk cId="3647388173" sldId="256"/>
            <ac:picMk id="8" creationId="{318E041C-7D0D-9F83-F996-04BD6E98DDDF}"/>
          </ac:picMkLst>
        </pc:picChg>
      </pc:sldChg>
      <pc:sldChg chg="delSp mod modNotesTx">
        <pc:chgData name="Alejandro Coello González" userId="d2b192cbc212a207" providerId="LiveId" clId="{8C6B7975-99F7-42F2-A9F1-C1DB5DDF04E6}" dt="2023-05-10T15:44:20.189" v="27" actId="20577"/>
        <pc:sldMkLst>
          <pc:docMk/>
          <pc:sldMk cId="2424098529" sldId="257"/>
        </pc:sldMkLst>
        <pc:picChg chg="del">
          <ac:chgData name="Alejandro Coello González" userId="d2b192cbc212a207" providerId="LiveId" clId="{8C6B7975-99F7-42F2-A9F1-C1DB5DDF04E6}" dt="2023-05-10T15:41:47.649" v="11" actId="478"/>
          <ac:picMkLst>
            <pc:docMk/>
            <pc:sldMk cId="2424098529" sldId="257"/>
            <ac:picMk id="5" creationId="{92DC55C8-1D8D-6B0D-D636-620B0DC3DD26}"/>
          </ac:picMkLst>
        </pc:picChg>
        <pc:picChg chg="del">
          <ac:chgData name="Alejandro Coello González" userId="d2b192cbc212a207" providerId="LiveId" clId="{8C6B7975-99F7-42F2-A9F1-C1DB5DDF04E6}" dt="2023-05-10T15:41:51.239" v="12" actId="478"/>
          <ac:picMkLst>
            <pc:docMk/>
            <pc:sldMk cId="2424098529" sldId="257"/>
            <ac:picMk id="7" creationId="{A9A09F5D-CFC9-4DFE-FAFE-A39304FE6D71}"/>
          </ac:picMkLst>
        </pc:picChg>
      </pc:sldChg>
      <pc:sldChg chg="modSp mod">
        <pc:chgData name="Alejandro Coello González" userId="d2b192cbc212a207" providerId="LiveId" clId="{8C6B7975-99F7-42F2-A9F1-C1DB5DDF04E6}" dt="2023-05-15T14:31:59.623" v="1557" actId="20577"/>
        <pc:sldMkLst>
          <pc:docMk/>
          <pc:sldMk cId="1514547097" sldId="259"/>
        </pc:sldMkLst>
        <pc:spChg chg="mod">
          <ac:chgData name="Alejandro Coello González" userId="d2b192cbc212a207" providerId="LiveId" clId="{8C6B7975-99F7-42F2-A9F1-C1DB5DDF04E6}" dt="2023-05-15T14:31:59.623" v="1557" actId="20577"/>
          <ac:spMkLst>
            <pc:docMk/>
            <pc:sldMk cId="1514547097" sldId="259"/>
            <ac:spMk id="2" creationId="{897CAEC1-BCE1-775B-1C9E-D352B3DE3434}"/>
          </ac:spMkLst>
        </pc:spChg>
      </pc:sldChg>
      <pc:sldChg chg="addSp delSp modSp mod">
        <pc:chgData name="Alejandro Coello González" userId="d2b192cbc212a207" providerId="LiveId" clId="{8C6B7975-99F7-42F2-A9F1-C1DB5DDF04E6}" dt="2023-05-15T14:33:51.760" v="1575" actId="403"/>
        <pc:sldMkLst>
          <pc:docMk/>
          <pc:sldMk cId="2062676317" sldId="260"/>
        </pc:sldMkLst>
        <pc:spChg chg="mod">
          <ac:chgData name="Alejandro Coello González" userId="d2b192cbc212a207" providerId="LiveId" clId="{8C6B7975-99F7-42F2-A9F1-C1DB5DDF04E6}" dt="2023-05-10T15:47:19.972" v="33" actId="1076"/>
          <ac:spMkLst>
            <pc:docMk/>
            <pc:sldMk cId="2062676317" sldId="260"/>
            <ac:spMk id="5" creationId="{857B5FBB-B1FA-E015-3E72-D5C503B1F957}"/>
          </ac:spMkLst>
        </pc:spChg>
        <pc:graphicFrameChg chg="add mod">
          <ac:chgData name="Alejandro Coello González" userId="d2b192cbc212a207" providerId="LiveId" clId="{8C6B7975-99F7-42F2-A9F1-C1DB5DDF04E6}" dt="2023-05-10T16:45:48.416" v="626"/>
          <ac:graphicFrameMkLst>
            <pc:docMk/>
            <pc:sldMk cId="2062676317" sldId="260"/>
            <ac:graphicFrameMk id="3" creationId="{D19CBF1F-2AA8-E74B-90DD-FCC516CADF40}"/>
          </ac:graphicFrameMkLst>
        </pc:graphicFrameChg>
        <pc:graphicFrameChg chg="del mod modGraphic">
          <ac:chgData name="Alejandro Coello González" userId="d2b192cbc212a207" providerId="LiveId" clId="{8C6B7975-99F7-42F2-A9F1-C1DB5DDF04E6}" dt="2023-05-10T16:45:47.834" v="625" actId="478"/>
          <ac:graphicFrameMkLst>
            <pc:docMk/>
            <pc:sldMk cId="2062676317" sldId="260"/>
            <ac:graphicFrameMk id="4" creationId="{200BEE75-1AAB-7FB8-3384-73FB06EABE76}"/>
          </ac:graphicFrameMkLst>
        </pc:graphicFrameChg>
        <pc:graphicFrameChg chg="mod">
          <ac:chgData name="Alejandro Coello González" userId="d2b192cbc212a207" providerId="LiveId" clId="{8C6B7975-99F7-42F2-A9F1-C1DB5DDF04E6}" dt="2023-05-15T14:33:51.760" v="1575" actId="403"/>
          <ac:graphicFrameMkLst>
            <pc:docMk/>
            <pc:sldMk cId="2062676317" sldId="260"/>
            <ac:graphicFrameMk id="10" creationId="{606AC68B-9F24-8FE1-C49B-3BF1FE80BF40}"/>
          </ac:graphicFrameMkLst>
        </pc:graphicFrameChg>
      </pc:sldChg>
      <pc:sldChg chg="modSp mod modAnim modNotesTx">
        <pc:chgData name="Alejandro Coello González" userId="d2b192cbc212a207" providerId="LiveId" clId="{8C6B7975-99F7-42F2-A9F1-C1DB5DDF04E6}" dt="2023-05-10T17:32:09.604" v="1550"/>
        <pc:sldMkLst>
          <pc:docMk/>
          <pc:sldMk cId="776558468" sldId="264"/>
        </pc:sldMkLst>
        <pc:spChg chg="mod">
          <ac:chgData name="Alejandro Coello González" userId="d2b192cbc212a207" providerId="LiveId" clId="{8C6B7975-99F7-42F2-A9F1-C1DB5DDF04E6}" dt="2023-05-10T17:25:19.236" v="1446" actId="20577"/>
          <ac:spMkLst>
            <pc:docMk/>
            <pc:sldMk cId="776558468" sldId="264"/>
            <ac:spMk id="3" creationId="{5440432C-4EDA-945D-72C1-1212B512E11C}"/>
          </ac:spMkLst>
        </pc:spChg>
      </pc:sldChg>
      <pc:sldChg chg="add del">
        <pc:chgData name="Alejandro Coello González" userId="d2b192cbc212a207" providerId="LiveId" clId="{8C6B7975-99F7-42F2-A9F1-C1DB5DDF04E6}" dt="2023-05-10T16:00:25.263" v="135" actId="47"/>
        <pc:sldMkLst>
          <pc:docMk/>
          <pc:sldMk cId="2936275815" sldId="268"/>
        </pc:sldMkLst>
      </pc:sldChg>
      <pc:sldChg chg="addSp delSp modSp mod">
        <pc:chgData name="Alejandro Coello González" userId="d2b192cbc212a207" providerId="LiveId" clId="{8C6B7975-99F7-42F2-A9F1-C1DB5DDF04E6}" dt="2023-05-15T14:38:34.284" v="1638" actId="1037"/>
        <pc:sldMkLst>
          <pc:docMk/>
          <pc:sldMk cId="973672521" sldId="269"/>
        </pc:sldMkLst>
        <pc:spChg chg="add mod">
          <ac:chgData name="Alejandro Coello González" userId="d2b192cbc212a207" providerId="LiveId" clId="{8C6B7975-99F7-42F2-A9F1-C1DB5DDF04E6}" dt="2023-05-10T16:25:23.126" v="472" actId="164"/>
          <ac:spMkLst>
            <pc:docMk/>
            <pc:sldMk cId="973672521" sldId="269"/>
            <ac:spMk id="7" creationId="{42F5B9C2-A0C3-5D5E-9E0A-3A4C31099252}"/>
          </ac:spMkLst>
        </pc:spChg>
        <pc:spChg chg="del">
          <ac:chgData name="Alejandro Coello González" userId="d2b192cbc212a207" providerId="LiveId" clId="{8C6B7975-99F7-42F2-A9F1-C1DB5DDF04E6}" dt="2023-05-10T16:06:48.695" v="237" actId="478"/>
          <ac:spMkLst>
            <pc:docMk/>
            <pc:sldMk cId="973672521" sldId="269"/>
            <ac:spMk id="10" creationId="{A87EF5F8-1AF5-F316-ED95-1AE56A681975}"/>
          </ac:spMkLst>
        </pc:spChg>
        <pc:spChg chg="del">
          <ac:chgData name="Alejandro Coello González" userId="d2b192cbc212a207" providerId="LiveId" clId="{8C6B7975-99F7-42F2-A9F1-C1DB5DDF04E6}" dt="2023-05-10T16:06:54.306" v="238" actId="478"/>
          <ac:spMkLst>
            <pc:docMk/>
            <pc:sldMk cId="973672521" sldId="269"/>
            <ac:spMk id="11" creationId="{ADB9F457-9141-1B6E-86A1-FF14D9051A38}"/>
          </ac:spMkLst>
        </pc:spChg>
        <pc:spChg chg="add mod">
          <ac:chgData name="Alejandro Coello González" userId="d2b192cbc212a207" providerId="LiveId" clId="{8C6B7975-99F7-42F2-A9F1-C1DB5DDF04E6}" dt="2023-05-10T16:25:23.126" v="472" actId="164"/>
          <ac:spMkLst>
            <pc:docMk/>
            <pc:sldMk cId="973672521" sldId="269"/>
            <ac:spMk id="12" creationId="{F8DB0F72-E7E5-6329-CE51-9A7EE1C3D364}"/>
          </ac:spMkLst>
        </pc:spChg>
        <pc:spChg chg="add mod">
          <ac:chgData name="Alejandro Coello González" userId="d2b192cbc212a207" providerId="LiveId" clId="{8C6B7975-99F7-42F2-A9F1-C1DB5DDF04E6}" dt="2023-05-10T16:25:23.126" v="472" actId="164"/>
          <ac:spMkLst>
            <pc:docMk/>
            <pc:sldMk cId="973672521" sldId="269"/>
            <ac:spMk id="13" creationId="{267627DA-A416-F1D5-93C9-1B78308E8A7A}"/>
          </ac:spMkLst>
        </pc:spChg>
        <pc:spChg chg="add mod">
          <ac:chgData name="Alejandro Coello González" userId="d2b192cbc212a207" providerId="LiveId" clId="{8C6B7975-99F7-42F2-A9F1-C1DB5DDF04E6}" dt="2023-05-10T16:25:23.126" v="472" actId="164"/>
          <ac:spMkLst>
            <pc:docMk/>
            <pc:sldMk cId="973672521" sldId="269"/>
            <ac:spMk id="14" creationId="{78E13C6E-9909-0DF0-516C-562039B1E517}"/>
          </ac:spMkLst>
        </pc:spChg>
        <pc:spChg chg="add mod">
          <ac:chgData name="Alejandro Coello González" userId="d2b192cbc212a207" providerId="LiveId" clId="{8C6B7975-99F7-42F2-A9F1-C1DB5DDF04E6}" dt="2023-05-10T16:25:23.126" v="472" actId="164"/>
          <ac:spMkLst>
            <pc:docMk/>
            <pc:sldMk cId="973672521" sldId="269"/>
            <ac:spMk id="15" creationId="{AD9D2BCE-EF98-B6E1-AE67-94A0EBDD1DD6}"/>
          </ac:spMkLst>
        </pc:spChg>
        <pc:spChg chg="add mod">
          <ac:chgData name="Alejandro Coello González" userId="d2b192cbc212a207" providerId="LiveId" clId="{8C6B7975-99F7-42F2-A9F1-C1DB5DDF04E6}" dt="2023-05-15T14:38:34.284" v="1638" actId="1037"/>
          <ac:spMkLst>
            <pc:docMk/>
            <pc:sldMk cId="973672521" sldId="269"/>
            <ac:spMk id="17" creationId="{9CA4003D-3EC6-B8CD-720F-5A04A81B0E34}"/>
          </ac:spMkLst>
        </pc:spChg>
        <pc:spChg chg="add del mod">
          <ac:chgData name="Alejandro Coello González" userId="d2b192cbc212a207" providerId="LiveId" clId="{8C6B7975-99F7-42F2-A9F1-C1DB5DDF04E6}" dt="2023-05-10T16:25:00.482" v="468"/>
          <ac:spMkLst>
            <pc:docMk/>
            <pc:sldMk cId="973672521" sldId="269"/>
            <ac:spMk id="18" creationId="{D85A2214-3118-C6D2-5806-1914C709B8C2}"/>
          </ac:spMkLst>
        </pc:spChg>
        <pc:spChg chg="add mod">
          <ac:chgData name="Alejandro Coello González" userId="d2b192cbc212a207" providerId="LiveId" clId="{8C6B7975-99F7-42F2-A9F1-C1DB5DDF04E6}" dt="2023-05-10T16:31:01.179" v="579" actId="164"/>
          <ac:spMkLst>
            <pc:docMk/>
            <pc:sldMk cId="973672521" sldId="269"/>
            <ac:spMk id="20" creationId="{95ACAA72-17F7-A45C-7CCB-5B3A5C30F216}"/>
          </ac:spMkLst>
        </pc:spChg>
        <pc:spChg chg="add del mod">
          <ac:chgData name="Alejandro Coello González" userId="d2b192cbc212a207" providerId="LiveId" clId="{8C6B7975-99F7-42F2-A9F1-C1DB5DDF04E6}" dt="2023-05-10T16:30:47.115" v="576" actId="478"/>
          <ac:spMkLst>
            <pc:docMk/>
            <pc:sldMk cId="973672521" sldId="269"/>
            <ac:spMk id="21" creationId="{2DE126B7-A19B-5198-9444-9E9CA973137C}"/>
          </ac:spMkLst>
        </pc:spChg>
        <pc:spChg chg="add mod">
          <ac:chgData name="Alejandro Coello González" userId="d2b192cbc212a207" providerId="LiveId" clId="{8C6B7975-99F7-42F2-A9F1-C1DB5DDF04E6}" dt="2023-05-10T16:31:01.179" v="579" actId="164"/>
          <ac:spMkLst>
            <pc:docMk/>
            <pc:sldMk cId="973672521" sldId="269"/>
            <ac:spMk id="22" creationId="{D788DA62-574B-76F5-8E71-C820A8AC9E4F}"/>
          </ac:spMkLst>
        </pc:spChg>
        <pc:spChg chg="add del mod">
          <ac:chgData name="Alejandro Coello González" userId="d2b192cbc212a207" providerId="LiveId" clId="{8C6B7975-99F7-42F2-A9F1-C1DB5DDF04E6}" dt="2023-05-10T16:31:08.998" v="581" actId="478"/>
          <ac:spMkLst>
            <pc:docMk/>
            <pc:sldMk cId="973672521" sldId="269"/>
            <ac:spMk id="24" creationId="{7235100F-5D2A-EF0C-8046-B6425EE01AC0}"/>
          </ac:spMkLst>
        </pc:spChg>
        <pc:spChg chg="add mod">
          <ac:chgData name="Alejandro Coello González" userId="d2b192cbc212a207" providerId="LiveId" clId="{8C6B7975-99F7-42F2-A9F1-C1DB5DDF04E6}" dt="2023-05-10T16:31:35.188" v="596" actId="164"/>
          <ac:spMkLst>
            <pc:docMk/>
            <pc:sldMk cId="973672521" sldId="269"/>
            <ac:spMk id="25" creationId="{A1A6CAFB-18F1-BB63-EE5D-3FC6FCCCA02C}"/>
          </ac:spMkLst>
        </pc:spChg>
        <pc:spChg chg="add mod ord">
          <ac:chgData name="Alejandro Coello González" userId="d2b192cbc212a207" providerId="LiveId" clId="{8C6B7975-99F7-42F2-A9F1-C1DB5DDF04E6}" dt="2023-05-15T14:37:48.812" v="1598" actId="1037"/>
          <ac:spMkLst>
            <pc:docMk/>
            <pc:sldMk cId="973672521" sldId="269"/>
            <ac:spMk id="27" creationId="{D8314132-63C4-B379-1D65-C4D2E97395D3}"/>
          </ac:spMkLst>
        </pc:spChg>
        <pc:spChg chg="add del mod">
          <ac:chgData name="Alejandro Coello González" userId="d2b192cbc212a207" providerId="LiveId" clId="{8C6B7975-99F7-42F2-A9F1-C1DB5DDF04E6}" dt="2023-05-10T17:04:41.109" v="1060" actId="478"/>
          <ac:spMkLst>
            <pc:docMk/>
            <pc:sldMk cId="973672521" sldId="269"/>
            <ac:spMk id="28" creationId="{CD32EA08-46CD-F53B-3CDB-F5B1C0D205D2}"/>
          </ac:spMkLst>
        </pc:spChg>
        <pc:spChg chg="add mod">
          <ac:chgData name="Alejandro Coello González" userId="d2b192cbc212a207" providerId="LiveId" clId="{8C6B7975-99F7-42F2-A9F1-C1DB5DDF04E6}" dt="2023-05-15T14:37:40.399" v="1595" actId="1038"/>
          <ac:spMkLst>
            <pc:docMk/>
            <pc:sldMk cId="973672521" sldId="269"/>
            <ac:spMk id="29" creationId="{BD1C4AAF-822E-DA45-49D4-BE693E5918C4}"/>
          </ac:spMkLst>
        </pc:spChg>
        <pc:grpChg chg="mod">
          <ac:chgData name="Alejandro Coello González" userId="d2b192cbc212a207" providerId="LiveId" clId="{8C6B7975-99F7-42F2-A9F1-C1DB5DDF04E6}" dt="2023-05-10T16:25:23.126" v="472" actId="164"/>
          <ac:grpSpMkLst>
            <pc:docMk/>
            <pc:sldMk cId="973672521" sldId="269"/>
            <ac:grpSpMk id="9" creationId="{3E31CD0F-D873-C0FF-4015-F6508E30AF58}"/>
          </ac:grpSpMkLst>
        </pc:grpChg>
        <pc:grpChg chg="add mod">
          <ac:chgData name="Alejandro Coello González" userId="d2b192cbc212a207" providerId="LiveId" clId="{8C6B7975-99F7-42F2-A9F1-C1DB5DDF04E6}" dt="2023-05-10T17:03:05.236" v="1004" actId="1036"/>
          <ac:grpSpMkLst>
            <pc:docMk/>
            <pc:sldMk cId="973672521" sldId="269"/>
            <ac:grpSpMk id="19" creationId="{A47319DF-3BB3-F4FE-5328-C367DB5E848B}"/>
          </ac:grpSpMkLst>
        </pc:grpChg>
        <pc:grpChg chg="add mod">
          <ac:chgData name="Alejandro Coello González" userId="d2b192cbc212a207" providerId="LiveId" clId="{8C6B7975-99F7-42F2-A9F1-C1DB5DDF04E6}" dt="2023-05-10T16:31:35.188" v="596" actId="164"/>
          <ac:grpSpMkLst>
            <pc:docMk/>
            <pc:sldMk cId="973672521" sldId="269"/>
            <ac:grpSpMk id="23" creationId="{2FDC6F20-558E-CF88-C61F-6E866C01A404}"/>
          </ac:grpSpMkLst>
        </pc:grpChg>
        <pc:grpChg chg="add mod ord">
          <ac:chgData name="Alejandro Coello González" userId="d2b192cbc212a207" providerId="LiveId" clId="{8C6B7975-99F7-42F2-A9F1-C1DB5DDF04E6}" dt="2023-05-15T14:37:37.461" v="1589" actId="1076"/>
          <ac:grpSpMkLst>
            <pc:docMk/>
            <pc:sldMk cId="973672521" sldId="269"/>
            <ac:grpSpMk id="26" creationId="{A345DBF8-6D4D-2D8F-45F9-1193CFC8EFC5}"/>
          </ac:grpSpMkLst>
        </pc:grpChg>
        <pc:graphicFrameChg chg="del mod modGraphic">
          <ac:chgData name="Alejandro Coello González" userId="d2b192cbc212a207" providerId="LiveId" clId="{8C6B7975-99F7-42F2-A9F1-C1DB5DDF04E6}" dt="2023-05-10T16:15:30.447" v="314" actId="478"/>
          <ac:graphicFrameMkLst>
            <pc:docMk/>
            <pc:sldMk cId="973672521" sldId="269"/>
            <ac:graphicFrameMk id="4" creationId="{200BEE75-1AAB-7FB8-3384-73FB06EABE76}"/>
          </ac:graphicFrameMkLst>
        </pc:graphicFrameChg>
        <pc:graphicFrameChg chg="add mod modGraphic">
          <ac:chgData name="Alejandro Coello González" userId="d2b192cbc212a207" providerId="LiveId" clId="{8C6B7975-99F7-42F2-A9F1-C1DB5DDF04E6}" dt="2023-05-10T17:19:56.558" v="1286" actId="20577"/>
          <ac:graphicFrameMkLst>
            <pc:docMk/>
            <pc:sldMk cId="973672521" sldId="269"/>
            <ac:graphicFrameMk id="16" creationId="{E43021DB-FB23-3382-AB75-2BB17E6440F9}"/>
          </ac:graphicFrameMkLst>
        </pc:graphicFrameChg>
        <pc:picChg chg="mod">
          <ac:chgData name="Alejandro Coello González" userId="d2b192cbc212a207" providerId="LiveId" clId="{8C6B7975-99F7-42F2-A9F1-C1DB5DDF04E6}" dt="2023-05-10T16:31:01.179" v="579" actId="164"/>
          <ac:picMkLst>
            <pc:docMk/>
            <pc:sldMk cId="973672521" sldId="269"/>
            <ac:picMk id="5" creationId="{AB944922-4B2F-FAD5-49F8-B3665F966BDA}"/>
          </ac:picMkLst>
        </pc:picChg>
      </pc:sldChg>
      <pc:sldChg chg="addSp delSp modSp mod modNotesTx">
        <pc:chgData name="Alejandro Coello González" userId="d2b192cbc212a207" providerId="LiveId" clId="{8C6B7975-99F7-42F2-A9F1-C1DB5DDF04E6}" dt="2023-05-15T14:42:38.993" v="1657" actId="1038"/>
        <pc:sldMkLst>
          <pc:docMk/>
          <pc:sldMk cId="225178662" sldId="270"/>
        </pc:sldMkLst>
        <pc:spChg chg="add mod">
          <ac:chgData name="Alejandro Coello González" userId="d2b192cbc212a207" providerId="LiveId" clId="{8C6B7975-99F7-42F2-A9F1-C1DB5DDF04E6}" dt="2023-05-10T16:48:30.855" v="630" actId="1035"/>
          <ac:spMkLst>
            <pc:docMk/>
            <pc:sldMk cId="225178662" sldId="270"/>
            <ac:spMk id="3" creationId="{D2C0067F-8FAC-1199-27A1-49FFF969DE34}"/>
          </ac:spMkLst>
        </pc:spChg>
        <pc:spChg chg="add mod">
          <ac:chgData name="Alejandro Coello González" userId="d2b192cbc212a207" providerId="LiveId" clId="{8C6B7975-99F7-42F2-A9F1-C1DB5DDF04E6}" dt="2023-05-10T16:48:30.855" v="630" actId="1035"/>
          <ac:spMkLst>
            <pc:docMk/>
            <pc:sldMk cId="225178662" sldId="270"/>
            <ac:spMk id="4" creationId="{CDB49475-84C1-EDC5-EC10-C5134577877B}"/>
          </ac:spMkLst>
        </pc:spChg>
        <pc:spChg chg="mod ord">
          <ac:chgData name="Alejandro Coello González" userId="d2b192cbc212a207" providerId="LiveId" clId="{8C6B7975-99F7-42F2-A9F1-C1DB5DDF04E6}" dt="2023-05-10T17:31:10.551" v="1526" actId="1037"/>
          <ac:spMkLst>
            <pc:docMk/>
            <pc:sldMk cId="225178662" sldId="270"/>
            <ac:spMk id="5" creationId="{E6F133E7-DC57-7F51-A884-C680F2DF57DF}"/>
          </ac:spMkLst>
        </pc:spChg>
        <pc:spChg chg="add del mod">
          <ac:chgData name="Alejandro Coello González" userId="d2b192cbc212a207" providerId="LiveId" clId="{8C6B7975-99F7-42F2-A9F1-C1DB5DDF04E6}" dt="2023-05-10T16:49:02.781" v="635" actId="478"/>
          <ac:spMkLst>
            <pc:docMk/>
            <pc:sldMk cId="225178662" sldId="270"/>
            <ac:spMk id="6" creationId="{241151AE-564B-9B8B-6622-B8409611A3D2}"/>
          </ac:spMkLst>
        </pc:spChg>
        <pc:spChg chg="add mod">
          <ac:chgData name="Alejandro Coello González" userId="d2b192cbc212a207" providerId="LiveId" clId="{8C6B7975-99F7-42F2-A9F1-C1DB5DDF04E6}" dt="2023-05-10T16:49:17.206" v="646" actId="1036"/>
          <ac:spMkLst>
            <pc:docMk/>
            <pc:sldMk cId="225178662" sldId="270"/>
            <ac:spMk id="8" creationId="{578792EB-4EE8-8AB2-E5D5-69D9FBC236C0}"/>
          </ac:spMkLst>
        </pc:spChg>
        <pc:spChg chg="add mod ord">
          <ac:chgData name="Alejandro Coello González" userId="d2b192cbc212a207" providerId="LiveId" clId="{8C6B7975-99F7-42F2-A9F1-C1DB5DDF04E6}" dt="2023-05-10T17:02:29.910" v="987" actId="166"/>
          <ac:spMkLst>
            <pc:docMk/>
            <pc:sldMk cId="225178662" sldId="270"/>
            <ac:spMk id="9" creationId="{856F8C51-38FC-69CF-0A63-E1F8DCED40A8}"/>
          </ac:spMkLst>
        </pc:spChg>
        <pc:spChg chg="mod ord">
          <ac:chgData name="Alejandro Coello González" userId="d2b192cbc212a207" providerId="LiveId" clId="{8C6B7975-99F7-42F2-A9F1-C1DB5DDF04E6}" dt="2023-05-10T17:02:33.181" v="988" actId="166"/>
          <ac:spMkLst>
            <pc:docMk/>
            <pc:sldMk cId="225178662" sldId="270"/>
            <ac:spMk id="11" creationId="{7F507FF9-9AF7-1B6C-0100-B9A60B066540}"/>
          </ac:spMkLst>
        </pc:spChg>
        <pc:spChg chg="ord">
          <ac:chgData name="Alejandro Coello González" userId="d2b192cbc212a207" providerId="LiveId" clId="{8C6B7975-99F7-42F2-A9F1-C1DB5DDF04E6}" dt="2023-05-10T17:30:54.862" v="1513" actId="166"/>
          <ac:spMkLst>
            <pc:docMk/>
            <pc:sldMk cId="225178662" sldId="270"/>
            <ac:spMk id="12" creationId="{B15FEA3D-C71C-3044-F8F7-4F42722E8593}"/>
          </ac:spMkLst>
        </pc:spChg>
        <pc:spChg chg="add mod">
          <ac:chgData name="Alejandro Coello González" userId="d2b192cbc212a207" providerId="LiveId" clId="{8C6B7975-99F7-42F2-A9F1-C1DB5DDF04E6}" dt="2023-05-10T16:49:31.970" v="691" actId="1076"/>
          <ac:spMkLst>
            <pc:docMk/>
            <pc:sldMk cId="225178662" sldId="270"/>
            <ac:spMk id="15" creationId="{0622BD57-EDE6-F9B5-B0BD-5784B9E788BA}"/>
          </ac:spMkLst>
        </pc:spChg>
        <pc:spChg chg="mod ord">
          <ac:chgData name="Alejandro Coello González" userId="d2b192cbc212a207" providerId="LiveId" clId="{8C6B7975-99F7-42F2-A9F1-C1DB5DDF04E6}" dt="2023-05-10T17:30:24.596" v="1507" actId="164"/>
          <ac:spMkLst>
            <pc:docMk/>
            <pc:sldMk cId="225178662" sldId="270"/>
            <ac:spMk id="16" creationId="{E66B630D-C989-E8F7-B193-1D8C7AE03E30}"/>
          </ac:spMkLst>
        </pc:spChg>
        <pc:spChg chg="add mod">
          <ac:chgData name="Alejandro Coello González" userId="d2b192cbc212a207" providerId="LiveId" clId="{8C6B7975-99F7-42F2-A9F1-C1DB5DDF04E6}" dt="2023-05-10T16:49:31.970" v="691" actId="1076"/>
          <ac:spMkLst>
            <pc:docMk/>
            <pc:sldMk cId="225178662" sldId="270"/>
            <ac:spMk id="17" creationId="{41801ACD-2E32-41EF-14E4-B2F1E6F31A44}"/>
          </ac:spMkLst>
        </pc:spChg>
        <pc:spChg chg="add mod ord">
          <ac:chgData name="Alejandro Coello González" userId="d2b192cbc212a207" providerId="LiveId" clId="{8C6B7975-99F7-42F2-A9F1-C1DB5DDF04E6}" dt="2023-05-10T17:30:24.596" v="1507" actId="164"/>
          <ac:spMkLst>
            <pc:docMk/>
            <pc:sldMk cId="225178662" sldId="270"/>
            <ac:spMk id="18" creationId="{4901D7E5-2CA7-AFFA-498E-118DEBA7AB72}"/>
          </ac:spMkLst>
        </pc:spChg>
        <pc:spChg chg="add mod">
          <ac:chgData name="Alejandro Coello González" userId="d2b192cbc212a207" providerId="LiveId" clId="{8C6B7975-99F7-42F2-A9F1-C1DB5DDF04E6}" dt="2023-05-10T17:30:24.596" v="1507" actId="164"/>
          <ac:spMkLst>
            <pc:docMk/>
            <pc:sldMk cId="225178662" sldId="270"/>
            <ac:spMk id="19" creationId="{7FC1961B-AC5F-ED86-24F9-BCB062F98F27}"/>
          </ac:spMkLst>
        </pc:spChg>
        <pc:spChg chg="mod ord">
          <ac:chgData name="Alejandro Coello González" userId="d2b192cbc212a207" providerId="LiveId" clId="{8C6B7975-99F7-42F2-A9F1-C1DB5DDF04E6}" dt="2023-05-10T17:30:39.901" v="1512" actId="166"/>
          <ac:spMkLst>
            <pc:docMk/>
            <pc:sldMk cId="225178662" sldId="270"/>
            <ac:spMk id="20" creationId="{A24534E6-5A2F-20CE-98F8-8F4A5B019AD8}"/>
          </ac:spMkLst>
        </pc:spChg>
        <pc:spChg chg="add mod">
          <ac:chgData name="Alejandro Coello González" userId="d2b192cbc212a207" providerId="LiveId" clId="{8C6B7975-99F7-42F2-A9F1-C1DB5DDF04E6}" dt="2023-05-10T17:30:24.596" v="1507" actId="164"/>
          <ac:spMkLst>
            <pc:docMk/>
            <pc:sldMk cId="225178662" sldId="270"/>
            <ac:spMk id="21" creationId="{9BDD47DB-CAC5-59CE-536A-65040E879E4E}"/>
          </ac:spMkLst>
        </pc:spChg>
        <pc:spChg chg="mod">
          <ac:chgData name="Alejandro Coello González" userId="d2b192cbc212a207" providerId="LiveId" clId="{8C6B7975-99F7-42F2-A9F1-C1DB5DDF04E6}" dt="2023-05-15T14:42:30.997" v="1652" actId="1037"/>
          <ac:spMkLst>
            <pc:docMk/>
            <pc:sldMk cId="225178662" sldId="270"/>
            <ac:spMk id="22" creationId="{121E1602-5104-2C87-D7B8-1168B9F5DBD3}"/>
          </ac:spMkLst>
        </pc:spChg>
        <pc:spChg chg="add mod">
          <ac:chgData name="Alejandro Coello González" userId="d2b192cbc212a207" providerId="LiveId" clId="{8C6B7975-99F7-42F2-A9F1-C1DB5DDF04E6}" dt="2023-05-10T17:29:57.098" v="1493" actId="732"/>
          <ac:spMkLst>
            <pc:docMk/>
            <pc:sldMk cId="225178662" sldId="270"/>
            <ac:spMk id="23" creationId="{F8E8E9DA-DD6F-5BEC-10FB-3C1F67518BA5}"/>
          </ac:spMkLst>
        </pc:spChg>
        <pc:spChg chg="add mod">
          <ac:chgData name="Alejandro Coello González" userId="d2b192cbc212a207" providerId="LiveId" clId="{8C6B7975-99F7-42F2-A9F1-C1DB5DDF04E6}" dt="2023-05-10T17:29:57.098" v="1493" actId="732"/>
          <ac:spMkLst>
            <pc:docMk/>
            <pc:sldMk cId="225178662" sldId="270"/>
            <ac:spMk id="24" creationId="{6974640C-C275-0138-5508-E3F9D470DFD9}"/>
          </ac:spMkLst>
        </pc:spChg>
        <pc:spChg chg="add mod">
          <ac:chgData name="Alejandro Coello González" userId="d2b192cbc212a207" providerId="LiveId" clId="{8C6B7975-99F7-42F2-A9F1-C1DB5DDF04E6}" dt="2023-05-10T17:29:57.098" v="1493" actId="732"/>
          <ac:spMkLst>
            <pc:docMk/>
            <pc:sldMk cId="225178662" sldId="270"/>
            <ac:spMk id="25" creationId="{38574C0C-A124-C175-EA8E-D31DA81BBCED}"/>
          </ac:spMkLst>
        </pc:spChg>
        <pc:spChg chg="mod">
          <ac:chgData name="Alejandro Coello González" userId="d2b192cbc212a207" providerId="LiveId" clId="{8C6B7975-99F7-42F2-A9F1-C1DB5DDF04E6}" dt="2023-05-15T14:42:38.993" v="1657" actId="1038"/>
          <ac:spMkLst>
            <pc:docMk/>
            <pc:sldMk cId="225178662" sldId="270"/>
            <ac:spMk id="27" creationId="{72391311-DD6A-BC9F-B201-095EF50F3ED7}"/>
          </ac:spMkLst>
        </pc:spChg>
        <pc:grpChg chg="add mod">
          <ac:chgData name="Alejandro Coello González" userId="d2b192cbc212a207" providerId="LiveId" clId="{8C6B7975-99F7-42F2-A9F1-C1DB5DDF04E6}" dt="2023-05-10T17:29:57.098" v="1493" actId="732"/>
          <ac:grpSpMkLst>
            <pc:docMk/>
            <pc:sldMk cId="225178662" sldId="270"/>
            <ac:grpSpMk id="26" creationId="{4112D989-A3D2-B973-0692-2E33032B287F}"/>
          </ac:grpSpMkLst>
        </pc:grpChg>
        <pc:grpChg chg="add mod">
          <ac:chgData name="Alejandro Coello González" userId="d2b192cbc212a207" providerId="LiveId" clId="{8C6B7975-99F7-42F2-A9F1-C1DB5DDF04E6}" dt="2023-05-10T17:30:28.368" v="1508" actId="1076"/>
          <ac:grpSpMkLst>
            <pc:docMk/>
            <pc:sldMk cId="225178662" sldId="270"/>
            <ac:grpSpMk id="28" creationId="{7FD3CB25-B0A1-E767-AB0D-3796846AB348}"/>
          </ac:grpSpMkLst>
        </pc:grpChg>
        <pc:picChg chg="mod modCrop">
          <ac:chgData name="Alejandro Coello González" userId="d2b192cbc212a207" providerId="LiveId" clId="{8C6B7975-99F7-42F2-A9F1-C1DB5DDF04E6}" dt="2023-05-10T16:32:54.586" v="603" actId="732"/>
          <ac:picMkLst>
            <pc:docMk/>
            <pc:sldMk cId="225178662" sldId="270"/>
            <ac:picMk id="10" creationId="{AB84DC2C-8546-EA8A-C391-111E91DEE143}"/>
          </ac:picMkLst>
        </pc:picChg>
        <pc:picChg chg="mod">
          <ac:chgData name="Alejandro Coello González" userId="d2b192cbc212a207" providerId="LiveId" clId="{8C6B7975-99F7-42F2-A9F1-C1DB5DDF04E6}" dt="2023-05-10T17:30:24.596" v="1507" actId="164"/>
          <ac:picMkLst>
            <pc:docMk/>
            <pc:sldMk cId="225178662" sldId="270"/>
            <ac:picMk id="13" creationId="{7186BB88-19FD-98D6-71EC-05582B49AD55}"/>
          </ac:picMkLst>
        </pc:picChg>
        <pc:picChg chg="del">
          <ac:chgData name="Alejandro Coello González" userId="d2b192cbc212a207" providerId="LiveId" clId="{8C6B7975-99F7-42F2-A9F1-C1DB5DDF04E6}" dt="2023-05-10T16:32:28.338" v="600" actId="478"/>
          <ac:picMkLst>
            <pc:docMk/>
            <pc:sldMk cId="225178662" sldId="270"/>
            <ac:picMk id="14" creationId="{4FB69C8E-FF17-DB7A-4139-DE261FC81CDC}"/>
          </ac:picMkLst>
        </pc:picChg>
        <pc:picChg chg="add mod">
          <ac:chgData name="Alejandro Coello González" userId="d2b192cbc212a207" providerId="LiveId" clId="{8C6B7975-99F7-42F2-A9F1-C1DB5DDF04E6}" dt="2023-05-10T17:29:57.098" v="1493" actId="732"/>
          <ac:picMkLst>
            <pc:docMk/>
            <pc:sldMk cId="225178662" sldId="270"/>
            <ac:picMk id="1026" creationId="{CE198191-3BA8-2FC3-C25C-4624E10B8C0A}"/>
          </ac:picMkLst>
        </pc:picChg>
      </pc:sldChg>
      <pc:sldChg chg="addSp modSp mod">
        <pc:chgData name="Alejandro Coello González" userId="d2b192cbc212a207" providerId="LiveId" clId="{8C6B7975-99F7-42F2-A9F1-C1DB5DDF04E6}" dt="2023-05-15T14:43:14.660" v="1664" actId="20577"/>
        <pc:sldMkLst>
          <pc:docMk/>
          <pc:sldMk cId="2105568901" sldId="271"/>
        </pc:sldMkLst>
        <pc:spChg chg="mod">
          <ac:chgData name="Alejandro Coello González" userId="d2b192cbc212a207" providerId="LiveId" clId="{8C6B7975-99F7-42F2-A9F1-C1DB5DDF04E6}" dt="2023-05-15T14:43:14.660" v="1664" actId="20577"/>
          <ac:spMkLst>
            <pc:docMk/>
            <pc:sldMk cId="2105568901" sldId="271"/>
            <ac:spMk id="3" creationId="{6307F932-69F0-23CE-EA41-55D1430C46B3}"/>
          </ac:spMkLst>
        </pc:spChg>
        <pc:cxnChg chg="add mod">
          <ac:chgData name="Alejandro Coello González" userId="d2b192cbc212a207" providerId="LiveId" clId="{8C6B7975-99F7-42F2-A9F1-C1DB5DDF04E6}" dt="2023-05-10T17:22:19.944" v="1393" actId="1582"/>
          <ac:cxnSpMkLst>
            <pc:docMk/>
            <pc:sldMk cId="2105568901" sldId="271"/>
            <ac:cxnSpMk id="5" creationId="{858DE6C8-E5F5-E5B1-D50D-86D635C06FCF}"/>
          </ac:cxnSpMkLst>
        </pc:cxnChg>
      </pc:sldChg>
      <pc:sldChg chg="modSp mod">
        <pc:chgData name="Alejandro Coello González" userId="d2b192cbc212a207" providerId="LiveId" clId="{8C6B7975-99F7-42F2-A9F1-C1DB5DDF04E6}" dt="2023-05-15T14:32:40.210" v="1560" actId="1076"/>
        <pc:sldMkLst>
          <pc:docMk/>
          <pc:sldMk cId="4267480517" sldId="272"/>
        </pc:sldMkLst>
        <pc:picChg chg="mod">
          <ac:chgData name="Alejandro Coello González" userId="d2b192cbc212a207" providerId="LiveId" clId="{8C6B7975-99F7-42F2-A9F1-C1DB5DDF04E6}" dt="2023-05-15T14:32:40.210" v="1560" actId="1076"/>
          <ac:picMkLst>
            <pc:docMk/>
            <pc:sldMk cId="4267480517" sldId="272"/>
            <ac:picMk id="6" creationId="{BAF9520F-84D2-1444-0637-5E332D4FA68F}"/>
          </ac:picMkLst>
        </pc:picChg>
      </pc:sldChg>
      <pc:sldChg chg="addSp delSp modSp add mod">
        <pc:chgData name="Alejandro Coello González" userId="d2b192cbc212a207" providerId="LiveId" clId="{8C6B7975-99F7-42F2-A9F1-C1DB5DDF04E6}" dt="2023-05-10T15:43:36.323" v="26" actId="1076"/>
        <pc:sldMkLst>
          <pc:docMk/>
          <pc:sldMk cId="2253417448" sldId="273"/>
        </pc:sldMkLst>
        <pc:spChg chg="del">
          <ac:chgData name="Alejandro Coello González" userId="d2b192cbc212a207" providerId="LiveId" clId="{8C6B7975-99F7-42F2-A9F1-C1DB5DDF04E6}" dt="2023-05-10T15:40:27.918" v="1" actId="478"/>
          <ac:spMkLst>
            <pc:docMk/>
            <pc:sldMk cId="2253417448" sldId="273"/>
            <ac:spMk id="3" creationId="{0D3665DE-A10D-2DDD-B709-B2F7251663F0}"/>
          </ac:spMkLst>
        </pc:spChg>
        <pc:spChg chg="add del mod">
          <ac:chgData name="Alejandro Coello González" userId="d2b192cbc212a207" providerId="LiveId" clId="{8C6B7975-99F7-42F2-A9F1-C1DB5DDF04E6}" dt="2023-05-10T15:40:30.363" v="2" actId="478"/>
          <ac:spMkLst>
            <pc:docMk/>
            <pc:sldMk cId="2253417448" sldId="273"/>
            <ac:spMk id="6" creationId="{E04D4C77-40B0-EE21-D4B5-FE674E3842A8}"/>
          </ac:spMkLst>
        </pc:spChg>
        <pc:spChg chg="add mod">
          <ac:chgData name="Alejandro Coello González" userId="d2b192cbc212a207" providerId="LiveId" clId="{8C6B7975-99F7-42F2-A9F1-C1DB5DDF04E6}" dt="2023-05-10T15:43:29.105" v="24" actId="164"/>
          <ac:spMkLst>
            <pc:docMk/>
            <pc:sldMk cId="2253417448" sldId="273"/>
            <ac:spMk id="8" creationId="{075DC3BB-B13F-9861-7152-D0CE882D3C49}"/>
          </ac:spMkLst>
        </pc:spChg>
        <pc:grpChg chg="add mod">
          <ac:chgData name="Alejandro Coello González" userId="d2b192cbc212a207" providerId="LiveId" clId="{8C6B7975-99F7-42F2-A9F1-C1DB5DDF04E6}" dt="2023-05-10T15:43:33.449" v="25" actId="1076"/>
          <ac:grpSpMkLst>
            <pc:docMk/>
            <pc:sldMk cId="2253417448" sldId="273"/>
            <ac:grpSpMk id="9" creationId="{6C773312-7356-111E-D7D2-189CFED25E20}"/>
          </ac:grpSpMkLst>
        </pc:grpChg>
        <pc:picChg chg="mod">
          <ac:chgData name="Alejandro Coello González" userId="d2b192cbc212a207" providerId="LiveId" clId="{8C6B7975-99F7-42F2-A9F1-C1DB5DDF04E6}" dt="2023-05-10T15:43:29.105" v="24" actId="164"/>
          <ac:picMkLst>
            <pc:docMk/>
            <pc:sldMk cId="2253417448" sldId="273"/>
            <ac:picMk id="5" creationId="{92DC55C8-1D8D-6B0D-D636-620B0DC3DD26}"/>
          </ac:picMkLst>
        </pc:picChg>
        <pc:picChg chg="mod">
          <ac:chgData name="Alejandro Coello González" userId="d2b192cbc212a207" providerId="LiveId" clId="{8C6B7975-99F7-42F2-A9F1-C1DB5DDF04E6}" dt="2023-05-10T15:43:36.323" v="26" actId="1076"/>
          <ac:picMkLst>
            <pc:docMk/>
            <pc:sldMk cId="2253417448" sldId="273"/>
            <ac:picMk id="7" creationId="{A9A09F5D-CFC9-4DFE-FAFE-A39304FE6D71}"/>
          </ac:picMkLst>
        </pc:picChg>
      </pc:sldChg>
      <pc:sldChg chg="addSp delSp modSp add mod modNotesTx">
        <pc:chgData name="Alejandro Coello González" userId="d2b192cbc212a207" providerId="LiveId" clId="{8C6B7975-99F7-42F2-A9F1-C1DB5DDF04E6}" dt="2023-05-15T14:36:24.121" v="1583" actId="403"/>
        <pc:sldMkLst>
          <pc:docMk/>
          <pc:sldMk cId="2582869226" sldId="274"/>
        </pc:sldMkLst>
        <pc:spChg chg="mod">
          <ac:chgData name="Alejandro Coello González" userId="d2b192cbc212a207" providerId="LiveId" clId="{8C6B7975-99F7-42F2-A9F1-C1DB5DDF04E6}" dt="2023-05-10T16:18:45.982" v="400" actId="1076"/>
          <ac:spMkLst>
            <pc:docMk/>
            <pc:sldMk cId="2582869226" sldId="274"/>
            <ac:spMk id="2" creationId="{42BF7DDB-A797-3699-6C04-5EAC80254940}"/>
          </ac:spMkLst>
        </pc:spChg>
        <pc:graphicFrameChg chg="add mod">
          <ac:chgData name="Alejandro Coello González" userId="d2b192cbc212a207" providerId="LiveId" clId="{8C6B7975-99F7-42F2-A9F1-C1DB5DDF04E6}" dt="2023-05-15T14:36:24.121" v="1583" actId="403"/>
          <ac:graphicFrameMkLst>
            <pc:docMk/>
            <pc:sldMk cId="2582869226" sldId="274"/>
            <ac:graphicFrameMk id="3" creationId="{C9887221-D798-850C-B843-C47A5225625D}"/>
          </ac:graphicFrameMkLst>
        </pc:graphicFrameChg>
        <pc:graphicFrameChg chg="mod modGraphic">
          <ac:chgData name="Alejandro Coello González" userId="d2b192cbc212a207" providerId="LiveId" clId="{8C6B7975-99F7-42F2-A9F1-C1DB5DDF04E6}" dt="2023-05-10T16:18:19.530" v="399" actId="20577"/>
          <ac:graphicFrameMkLst>
            <pc:docMk/>
            <pc:sldMk cId="2582869226" sldId="274"/>
            <ac:graphicFrameMk id="4" creationId="{200BEE75-1AAB-7FB8-3384-73FB06EABE76}"/>
          </ac:graphicFrameMkLst>
        </pc:graphicFrameChg>
        <pc:graphicFrameChg chg="del">
          <ac:chgData name="Alejandro Coello González" userId="d2b192cbc212a207" providerId="LiveId" clId="{8C6B7975-99F7-42F2-A9F1-C1DB5DDF04E6}" dt="2023-05-10T15:57:39.964" v="115" actId="478"/>
          <ac:graphicFrameMkLst>
            <pc:docMk/>
            <pc:sldMk cId="2582869226" sldId="274"/>
            <ac:graphicFrameMk id="10" creationId="{606AC68B-9F24-8FE1-C49B-3BF1FE80BF40}"/>
          </ac:graphicFrameMkLst>
        </pc:graphicFrameChg>
      </pc:sldChg>
      <pc:sldChg chg="add del">
        <pc:chgData name="Alejandro Coello González" userId="d2b192cbc212a207" providerId="LiveId" clId="{8C6B7975-99F7-42F2-A9F1-C1DB5DDF04E6}" dt="2023-05-10T15:46:54.090" v="29" actId="47"/>
        <pc:sldMkLst>
          <pc:docMk/>
          <pc:sldMk cId="2780774241" sldId="274"/>
        </pc:sldMkLst>
      </pc:sldChg>
    </pc:docChg>
  </pc:docChgLst>
  <pc:docChgLst>
    <pc:chgData name="Alejandro Coello González" userId="d2b192cbc212a207" providerId="LiveId" clId="{499D2158-7EA4-4DB5-B405-CAF04884315D}"/>
    <pc:docChg chg="undo custSel addSld delSld modSld sldOrd">
      <pc:chgData name="Alejandro Coello González" userId="d2b192cbc212a207" providerId="LiveId" clId="{499D2158-7EA4-4DB5-B405-CAF04884315D}" dt="2023-05-18T16:01:28.212" v="144" actId="47"/>
      <pc:docMkLst>
        <pc:docMk/>
      </pc:docMkLst>
      <pc:sldChg chg="addSp delSp modSp mod">
        <pc:chgData name="Alejandro Coello González" userId="d2b192cbc212a207" providerId="LiveId" clId="{499D2158-7EA4-4DB5-B405-CAF04884315D}" dt="2023-05-16T18:20:51.343" v="1"/>
        <pc:sldMkLst>
          <pc:docMk/>
          <pc:sldMk cId="3647388173" sldId="256"/>
        </pc:sldMkLst>
        <pc:picChg chg="del">
          <ac:chgData name="Alejandro Coello González" userId="d2b192cbc212a207" providerId="LiveId" clId="{499D2158-7EA4-4DB5-B405-CAF04884315D}" dt="2023-05-16T18:20:33.793" v="0" actId="478"/>
          <ac:picMkLst>
            <pc:docMk/>
            <pc:sldMk cId="3647388173" sldId="256"/>
            <ac:picMk id="4" creationId="{3FEAC8A2-6F8F-2D78-367F-E1FEA9636431}"/>
          </ac:picMkLst>
        </pc:picChg>
        <pc:picChg chg="add mod">
          <ac:chgData name="Alejandro Coello González" userId="d2b192cbc212a207" providerId="LiveId" clId="{499D2158-7EA4-4DB5-B405-CAF04884315D}" dt="2023-05-16T18:20:51.343" v="1"/>
          <ac:picMkLst>
            <pc:docMk/>
            <pc:sldMk cId="3647388173" sldId="256"/>
            <ac:picMk id="5" creationId="{C478F1A0-8949-498B-DBC7-146943F5654A}"/>
          </ac:picMkLst>
        </pc:picChg>
      </pc:sldChg>
      <pc:sldChg chg="ord">
        <pc:chgData name="Alejandro Coello González" userId="d2b192cbc212a207" providerId="LiveId" clId="{499D2158-7EA4-4DB5-B405-CAF04884315D}" dt="2023-05-16T19:32:07.562" v="43" actId="20578"/>
        <pc:sldMkLst>
          <pc:docMk/>
          <pc:sldMk cId="1514547097" sldId="259"/>
        </pc:sldMkLst>
      </pc:sldChg>
      <pc:sldChg chg="modSp mod">
        <pc:chgData name="Alejandro Coello González" userId="d2b192cbc212a207" providerId="LiveId" clId="{499D2158-7EA4-4DB5-B405-CAF04884315D}" dt="2023-05-16T19:31:41.951" v="40" actId="20577"/>
        <pc:sldMkLst>
          <pc:docMk/>
          <pc:sldMk cId="776558468" sldId="264"/>
        </pc:sldMkLst>
        <pc:spChg chg="mod">
          <ac:chgData name="Alejandro Coello González" userId="d2b192cbc212a207" providerId="LiveId" clId="{499D2158-7EA4-4DB5-B405-CAF04884315D}" dt="2023-05-16T19:31:41.951" v="40" actId="20577"/>
          <ac:spMkLst>
            <pc:docMk/>
            <pc:sldMk cId="776558468" sldId="264"/>
            <ac:spMk id="3" creationId="{5440432C-4EDA-945D-72C1-1212B512E11C}"/>
          </ac:spMkLst>
        </pc:spChg>
      </pc:sldChg>
      <pc:sldChg chg="add">
        <pc:chgData name="Alejandro Coello González" userId="d2b192cbc212a207" providerId="LiveId" clId="{499D2158-7EA4-4DB5-B405-CAF04884315D}" dt="2023-05-16T18:21:55.619" v="4"/>
        <pc:sldMkLst>
          <pc:docMk/>
          <pc:sldMk cId="0" sldId="266"/>
        </pc:sldMkLst>
      </pc:sldChg>
      <pc:sldChg chg="delSp del mod">
        <pc:chgData name="Alejandro Coello González" userId="d2b192cbc212a207" providerId="LiveId" clId="{499D2158-7EA4-4DB5-B405-CAF04884315D}" dt="2023-05-16T18:21:54.545" v="3" actId="47"/>
        <pc:sldMkLst>
          <pc:docMk/>
          <pc:sldMk cId="140857370" sldId="266"/>
        </pc:sldMkLst>
        <pc:picChg chg="del">
          <ac:chgData name="Alejandro Coello González" userId="d2b192cbc212a207" providerId="LiveId" clId="{499D2158-7EA4-4DB5-B405-CAF04884315D}" dt="2023-05-16T18:21:33.321" v="2" actId="478"/>
          <ac:picMkLst>
            <pc:docMk/>
            <pc:sldMk cId="140857370" sldId="266"/>
            <ac:picMk id="9" creationId="{BC80A270-ED5B-B8E8-2C40-1EC3BA65B384}"/>
          </ac:picMkLst>
        </pc:picChg>
      </pc:sldChg>
      <pc:sldChg chg="addSp delSp modSp del mod">
        <pc:chgData name="Alejandro Coello González" userId="d2b192cbc212a207" providerId="LiveId" clId="{499D2158-7EA4-4DB5-B405-CAF04884315D}" dt="2023-05-18T16:01:28.212" v="144" actId="47"/>
        <pc:sldMkLst>
          <pc:docMk/>
          <pc:sldMk cId="973672521" sldId="269"/>
        </pc:sldMkLst>
        <pc:spChg chg="add mod">
          <ac:chgData name="Alejandro Coello González" userId="d2b192cbc212a207" providerId="LiveId" clId="{499D2158-7EA4-4DB5-B405-CAF04884315D}" dt="2023-05-16T19:33:50.626" v="83" actId="1076"/>
          <ac:spMkLst>
            <pc:docMk/>
            <pc:sldMk cId="973672521" sldId="269"/>
            <ac:spMk id="4" creationId="{5A8E7393-400A-8F6F-8BA3-3AF5FD778AE3}"/>
          </ac:spMkLst>
        </pc:spChg>
        <pc:spChg chg="add mod">
          <ac:chgData name="Alejandro Coello González" userId="d2b192cbc212a207" providerId="LiveId" clId="{499D2158-7EA4-4DB5-B405-CAF04884315D}" dt="2023-05-16T19:33:02.482" v="48" actId="1076"/>
          <ac:spMkLst>
            <pc:docMk/>
            <pc:sldMk cId="973672521" sldId="269"/>
            <ac:spMk id="10" creationId="{09AA58E2-2222-914E-DE11-553E3524DE0E}"/>
          </ac:spMkLst>
        </pc:spChg>
        <pc:spChg chg="add mod">
          <ac:chgData name="Alejandro Coello González" userId="d2b192cbc212a207" providerId="LiveId" clId="{499D2158-7EA4-4DB5-B405-CAF04884315D}" dt="2023-05-16T19:33:28.432" v="61" actId="1076"/>
          <ac:spMkLst>
            <pc:docMk/>
            <pc:sldMk cId="973672521" sldId="269"/>
            <ac:spMk id="11" creationId="{B3601CF5-9246-C0BC-8C93-5FA2DCB74CDB}"/>
          </ac:spMkLst>
        </pc:spChg>
        <pc:spChg chg="del">
          <ac:chgData name="Alejandro Coello González" userId="d2b192cbc212a207" providerId="LiveId" clId="{499D2158-7EA4-4DB5-B405-CAF04884315D}" dt="2023-05-16T19:29:22.692" v="14" actId="478"/>
          <ac:spMkLst>
            <pc:docMk/>
            <pc:sldMk cId="973672521" sldId="269"/>
            <ac:spMk id="17" creationId="{9CA4003D-3EC6-B8CD-720F-5A04A81B0E34}"/>
          </ac:spMkLst>
        </pc:spChg>
        <pc:spChg chg="add mod">
          <ac:chgData name="Alejandro Coello González" userId="d2b192cbc212a207" providerId="LiveId" clId="{499D2158-7EA4-4DB5-B405-CAF04884315D}" dt="2023-05-16T19:33:41.450" v="80" actId="20577"/>
          <ac:spMkLst>
            <pc:docMk/>
            <pc:sldMk cId="973672521" sldId="269"/>
            <ac:spMk id="18" creationId="{531DBE41-8DAE-F9A1-D881-9A862D6E58FB}"/>
          </ac:spMkLst>
        </pc:spChg>
        <pc:spChg chg="add mod">
          <ac:chgData name="Alejandro Coello González" userId="d2b192cbc212a207" providerId="LiveId" clId="{499D2158-7EA4-4DB5-B405-CAF04884315D}" dt="2023-05-16T19:34:23.691" v="119" actId="122"/>
          <ac:spMkLst>
            <pc:docMk/>
            <pc:sldMk cId="973672521" sldId="269"/>
            <ac:spMk id="21" creationId="{050DB660-FC2B-7F6B-89F0-DD9F891BDAAD}"/>
          </ac:spMkLst>
        </pc:spChg>
        <pc:spChg chg="add mod">
          <ac:chgData name="Alejandro Coello González" userId="d2b192cbc212a207" providerId="LiveId" clId="{499D2158-7EA4-4DB5-B405-CAF04884315D}" dt="2023-05-16T19:34:43.298" v="131" actId="20577"/>
          <ac:spMkLst>
            <pc:docMk/>
            <pc:sldMk cId="973672521" sldId="269"/>
            <ac:spMk id="24" creationId="{7CDCD589-45B8-FFC3-78C3-B4B7BB90B69B}"/>
          </ac:spMkLst>
        </pc:spChg>
        <pc:spChg chg="del">
          <ac:chgData name="Alejandro Coello González" userId="d2b192cbc212a207" providerId="LiveId" clId="{499D2158-7EA4-4DB5-B405-CAF04884315D}" dt="2023-05-16T19:29:26.191" v="15" actId="478"/>
          <ac:spMkLst>
            <pc:docMk/>
            <pc:sldMk cId="973672521" sldId="269"/>
            <ac:spMk id="27" creationId="{D8314132-63C4-B379-1D65-C4D2E97395D3}"/>
          </ac:spMkLst>
        </pc:spChg>
        <pc:spChg chg="add mod">
          <ac:chgData name="Alejandro Coello González" userId="d2b192cbc212a207" providerId="LiveId" clId="{499D2158-7EA4-4DB5-B405-CAF04884315D}" dt="2023-05-16T19:35:57.529" v="136" actId="1582"/>
          <ac:spMkLst>
            <pc:docMk/>
            <pc:sldMk cId="973672521" sldId="269"/>
            <ac:spMk id="28" creationId="{6DCE208E-B832-1AE9-5803-DC3358A6E5D7}"/>
          </ac:spMkLst>
        </pc:spChg>
        <pc:spChg chg="add mod">
          <ac:chgData name="Alejandro Coello González" userId="d2b192cbc212a207" providerId="LiveId" clId="{499D2158-7EA4-4DB5-B405-CAF04884315D}" dt="2023-05-16T19:36:05.024" v="138" actId="1076"/>
          <ac:spMkLst>
            <pc:docMk/>
            <pc:sldMk cId="973672521" sldId="269"/>
            <ac:spMk id="30" creationId="{5F42D69F-2B5B-E64A-F653-BBD85B80CBB5}"/>
          </ac:spMkLst>
        </pc:spChg>
        <pc:grpChg chg="mod">
          <ac:chgData name="Alejandro Coello González" userId="d2b192cbc212a207" providerId="LiveId" clId="{499D2158-7EA4-4DB5-B405-CAF04884315D}" dt="2023-05-16T19:30:19.784" v="21" actId="1076"/>
          <ac:grpSpMkLst>
            <pc:docMk/>
            <pc:sldMk cId="973672521" sldId="269"/>
            <ac:grpSpMk id="19" creationId="{A47319DF-3BB3-F4FE-5328-C367DB5E848B}"/>
          </ac:grpSpMkLst>
        </pc:grpChg>
        <pc:grpChg chg="del">
          <ac:chgData name="Alejandro Coello González" userId="d2b192cbc212a207" providerId="LiveId" clId="{499D2158-7EA4-4DB5-B405-CAF04884315D}" dt="2023-05-16T19:28:29.883" v="7" actId="478"/>
          <ac:grpSpMkLst>
            <pc:docMk/>
            <pc:sldMk cId="973672521" sldId="269"/>
            <ac:grpSpMk id="26" creationId="{A345DBF8-6D4D-2D8F-45F9-1193CFC8EFC5}"/>
          </ac:grpSpMkLst>
        </pc:grpChg>
        <pc:graphicFrameChg chg="del">
          <ac:chgData name="Alejandro Coello González" userId="d2b192cbc212a207" providerId="LiveId" clId="{499D2158-7EA4-4DB5-B405-CAF04884315D}" dt="2023-05-16T19:28:27.914" v="6" actId="478"/>
          <ac:graphicFrameMkLst>
            <pc:docMk/>
            <pc:sldMk cId="973672521" sldId="269"/>
            <ac:graphicFrameMk id="16" creationId="{E43021DB-FB23-3382-AB75-2BB17E6440F9}"/>
          </ac:graphicFrameMkLst>
        </pc:graphicFrameChg>
        <pc:picChg chg="mod modCrop">
          <ac:chgData name="Alejandro Coello González" userId="d2b192cbc212a207" providerId="LiveId" clId="{499D2158-7EA4-4DB5-B405-CAF04884315D}" dt="2023-05-16T19:30:13.686" v="20" actId="1076"/>
          <ac:picMkLst>
            <pc:docMk/>
            <pc:sldMk cId="973672521" sldId="269"/>
            <ac:picMk id="3" creationId="{16DA1CE7-449E-3425-584B-8D138702AA8C}"/>
          </ac:picMkLst>
        </pc:picChg>
      </pc:sldChg>
      <pc:sldChg chg="delSp modSp add mod">
        <pc:chgData name="Alejandro Coello González" userId="d2b192cbc212a207" providerId="LiveId" clId="{499D2158-7EA4-4DB5-B405-CAF04884315D}" dt="2023-05-16T19:36:20.437" v="142" actId="1037"/>
        <pc:sldMkLst>
          <pc:docMk/>
          <pc:sldMk cId="1937623180" sldId="275"/>
        </pc:sldMkLst>
        <pc:spChg chg="mod">
          <ac:chgData name="Alejandro Coello González" userId="d2b192cbc212a207" providerId="LiveId" clId="{499D2158-7EA4-4DB5-B405-CAF04884315D}" dt="2023-05-16T19:29:13.522" v="13" actId="1076"/>
          <ac:spMkLst>
            <pc:docMk/>
            <pc:sldMk cId="1937623180" sldId="275"/>
            <ac:spMk id="17" creationId="{9CA4003D-3EC6-B8CD-720F-5A04A81B0E34}"/>
          </ac:spMkLst>
        </pc:spChg>
        <pc:spChg chg="mod">
          <ac:chgData name="Alejandro Coello González" userId="d2b192cbc212a207" providerId="LiveId" clId="{499D2158-7EA4-4DB5-B405-CAF04884315D}" dt="2023-05-16T19:36:20.437" v="142" actId="1037"/>
          <ac:spMkLst>
            <pc:docMk/>
            <pc:sldMk cId="1937623180" sldId="275"/>
            <ac:spMk id="27" creationId="{D8314132-63C4-B379-1D65-C4D2E97395D3}"/>
          </ac:spMkLst>
        </pc:spChg>
        <pc:spChg chg="mod">
          <ac:chgData name="Alejandro Coello González" userId="d2b192cbc212a207" providerId="LiveId" clId="{499D2158-7EA4-4DB5-B405-CAF04884315D}" dt="2023-05-16T19:28:51.404" v="10" actId="1076"/>
          <ac:spMkLst>
            <pc:docMk/>
            <pc:sldMk cId="1937623180" sldId="275"/>
            <ac:spMk id="29" creationId="{BD1C4AAF-822E-DA45-49D4-BE693E5918C4}"/>
          </ac:spMkLst>
        </pc:spChg>
        <pc:grpChg chg="del">
          <ac:chgData name="Alejandro Coello González" userId="d2b192cbc212a207" providerId="LiveId" clId="{499D2158-7EA4-4DB5-B405-CAF04884315D}" dt="2023-05-16T19:28:38.334" v="8" actId="478"/>
          <ac:grpSpMkLst>
            <pc:docMk/>
            <pc:sldMk cId="1937623180" sldId="275"/>
            <ac:grpSpMk id="19" creationId="{A47319DF-3BB3-F4FE-5328-C367DB5E848B}"/>
          </ac:grpSpMkLst>
        </pc:grpChg>
        <pc:grpChg chg="mod">
          <ac:chgData name="Alejandro Coello González" userId="d2b192cbc212a207" providerId="LiveId" clId="{499D2158-7EA4-4DB5-B405-CAF04884315D}" dt="2023-05-16T19:28:44.371" v="9" actId="1076"/>
          <ac:grpSpMkLst>
            <pc:docMk/>
            <pc:sldMk cId="1937623180" sldId="275"/>
            <ac:grpSpMk id="26" creationId="{A345DBF8-6D4D-2D8F-45F9-1193CFC8EFC5}"/>
          </ac:grpSpMkLst>
        </pc:grpChg>
        <pc:graphicFrameChg chg="mod">
          <ac:chgData name="Alejandro Coello González" userId="d2b192cbc212a207" providerId="LiveId" clId="{499D2158-7EA4-4DB5-B405-CAF04884315D}" dt="2023-05-16T19:36:13.735" v="139" actId="1076"/>
          <ac:graphicFrameMkLst>
            <pc:docMk/>
            <pc:sldMk cId="1937623180" sldId="275"/>
            <ac:graphicFrameMk id="16" creationId="{E43021DB-FB23-3382-AB75-2BB17E6440F9}"/>
          </ac:graphicFrameMkLst>
        </pc:graphicFrameChg>
      </pc:sldChg>
      <pc:sldChg chg="add">
        <pc:chgData name="Alejandro Coello González" userId="d2b192cbc212a207" providerId="LiveId" clId="{499D2158-7EA4-4DB5-B405-CAF04884315D}" dt="2023-05-18T16:01:21.750" v="143"/>
        <pc:sldMkLst>
          <pc:docMk/>
          <pc:sldMk cId="2584364101" sldId="27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Tto </a:t>
            </a:r>
            <a:r>
              <a:rPr lang="en-US" dirty="0" err="1"/>
              <a:t>curativo</a:t>
            </a:r>
            <a:r>
              <a:rPr lang="en-US" dirty="0"/>
              <a:t> (57 </a:t>
            </a:r>
            <a:r>
              <a:rPr lang="en-US" dirty="0" err="1"/>
              <a:t>pacientes</a:t>
            </a:r>
            <a:r>
              <a:rPr lang="en-US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Tto curativo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E4-4015-8550-ED7B253749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E4-4015-8550-ED7B253749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E4-4015-8550-ED7B253749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E4-4015-8550-ED7B2537497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D7A2C96-57C4-4424-86DD-16DE2A6A1D9F}" type="VALUE">
                      <a:rPr lang="en-US" smtClean="0"/>
                      <a:pPr/>
                      <a:t>[VALOR]</a:t>
                    </a:fld>
                    <a:r>
                      <a:rPr lang="en-US" baseline="0"/>
                      <a:t> (</a:t>
                    </a:r>
                    <a:fld id="{B7D4896E-CA1B-4D6D-90C3-942B47EA0050}" type="PERCENTAGE">
                      <a:rPr lang="en-US" baseline="0" smtClean="0"/>
                      <a:pPr/>
                      <a:t>[PORCENTAJE]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6E4-4015-8550-ED7B2537497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0CB22CF-8938-4D9B-BA93-2D4388940AD2}" type="VALUE">
                      <a:rPr lang="en-US" smtClean="0"/>
                      <a:pPr/>
                      <a:t>[VALOR]</a:t>
                    </a:fld>
                    <a:r>
                      <a:rPr lang="en-US" baseline="0"/>
                      <a:t> (</a:t>
                    </a:r>
                    <a:fld id="{6DA066D2-8EA7-42D7-B7F3-80FC4E96762B}" type="PERCENTAGE">
                      <a:rPr lang="en-US" baseline="0" smtClean="0"/>
                      <a:pPr/>
                      <a:t>[PORCENTAJE]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6E4-4015-8550-ED7B2537497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82D9636-EFE1-47EA-9F45-7002D2526657}" type="VALUE">
                      <a:rPr lang="en-US" smtClean="0"/>
                      <a:pPr/>
                      <a:t>[VALOR]</a:t>
                    </a:fld>
                    <a:r>
                      <a:rPr lang="en-US" baseline="0"/>
                      <a:t> (</a:t>
                    </a:r>
                    <a:fld id="{37100AC0-D94C-4D84-9158-D8BAE61CA6FE}" type="PERCENTAGE">
                      <a:rPr lang="en-US" baseline="0" smtClean="0"/>
                      <a:pPr/>
                      <a:t>[PORCENTAJE]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6E4-4015-8550-ED7B25374971}"/>
                </c:ext>
              </c:extLst>
            </c:dLbl>
            <c:dLbl>
              <c:idx val="3"/>
              <c:layout>
                <c:manualLayout>
                  <c:x val="1.8090075353770576E-2"/>
                  <c:y val="0.135006407834509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10721B2-CBBC-42BE-9D21-0F333F25A8B6}" type="VALUE">
                      <a:rPr lang="en-US" smtClean="0"/>
                      <a:pPr>
                        <a:defRPr sz="1800"/>
                      </a:pPr>
                      <a:t>[VALOR]</a:t>
                    </a:fld>
                    <a:r>
                      <a:rPr lang="en-US" baseline="0"/>
                      <a:t> (</a:t>
                    </a:r>
                    <a:fld id="{3877A673-7B2F-498C-BEE1-B59DFF3DAFF8}" type="PERCENTAGE">
                      <a:rPr lang="en-US" baseline="0" smtClean="0"/>
                      <a:pPr>
                        <a:defRPr sz="1800"/>
                      </a:pPr>
                      <a:t>[PORCENTAJE]</a:t>
                    </a:fld>
                    <a:r>
                      <a:rPr lang="en-US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49417354600528"/>
                      <c:h val="6.447967231761415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6E4-4015-8550-ED7B253749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Cirugía</c:v>
                </c:pt>
                <c:pt idx="1">
                  <c:v>RDT</c:v>
                </c:pt>
                <c:pt idx="2">
                  <c:v>PR+RDT</c:v>
                </c:pt>
                <c:pt idx="3">
                  <c:v>Crioterapia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14</c:v>
                </c:pt>
                <c:pt idx="1">
                  <c:v>19</c:v>
                </c:pt>
                <c:pt idx="2">
                  <c:v>23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0-4F3B-AFB3-D632D67D8BF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53263203696914"/>
          <c:y val="0.89279390753768717"/>
          <c:w val="0.80383779130591271"/>
          <c:h val="8.92909580059373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676033584307186"/>
          <c:y val="7.25722579686624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Estadio enfermedad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CPRCM1</c:v>
                </c:pt>
                <c:pt idx="1">
                  <c:v>CPHSM1</c:v>
                </c:pt>
                <c:pt idx="2">
                  <c:v>CPHSM0</c:v>
                </c:pt>
                <c:pt idx="3">
                  <c:v>CPHSMX</c:v>
                </c:pt>
                <c:pt idx="4">
                  <c:v>CPRCM0</c:v>
                </c:pt>
                <c:pt idx="5">
                  <c:v>CPRCMX</c:v>
                </c:pt>
                <c:pt idx="6">
                  <c:v>WW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16</c:v>
                </c:pt>
                <c:pt idx="1">
                  <c:v>19</c:v>
                </c:pt>
                <c:pt idx="2">
                  <c:v>21</c:v>
                </c:pt>
                <c:pt idx="3">
                  <c:v>22</c:v>
                </c:pt>
                <c:pt idx="4">
                  <c:v>11</c:v>
                </c:pt>
                <c:pt idx="5">
                  <c:v>9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38-4026-A635-96C95647304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45455999"/>
        <c:axId val="1045457439"/>
      </c:barChart>
      <c:catAx>
        <c:axId val="10454559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45457439"/>
        <c:crosses val="autoZero"/>
        <c:auto val="1"/>
        <c:lblAlgn val="ctr"/>
        <c:lblOffset val="100"/>
        <c:noMultiLvlLbl val="0"/>
      </c:catAx>
      <c:valAx>
        <c:axId val="1045457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455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D3CFCB-089C-4588-9D24-20AFA1290D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A7E8890-9BB4-41AD-9E76-4B251B8BFF81}">
      <dgm:prSet phldrT="[Texto]"/>
      <dgm:spPr/>
      <dgm:t>
        <a:bodyPr/>
        <a:lstStyle/>
        <a:p>
          <a:r>
            <a:rPr lang="es-ES" dirty="0">
              <a:solidFill>
                <a:schemeClr val="bg1"/>
              </a:solidFill>
            </a:rPr>
            <a:t>128</a:t>
          </a:r>
          <a:r>
            <a:rPr lang="es-ES" dirty="0">
              <a:solidFill>
                <a:srgbClr val="0000FF"/>
              </a:solidFill>
            </a:rPr>
            <a:t> </a:t>
          </a:r>
        </a:p>
        <a:p>
          <a:r>
            <a:rPr lang="es-ES" dirty="0"/>
            <a:t>≥ 70 años </a:t>
          </a:r>
          <a:endParaRPr lang="es-ES" dirty="0">
            <a:solidFill>
              <a:srgbClr val="0000FF"/>
            </a:solidFill>
          </a:endParaRPr>
        </a:p>
      </dgm:t>
    </dgm:pt>
    <dgm:pt modelId="{A0F52E00-E1CA-4E15-A159-D01B81F3CF3C}" type="parTrans" cxnId="{D8F18EE4-937D-4E80-ACA9-01ADF0C6EC56}">
      <dgm:prSet/>
      <dgm:spPr/>
      <dgm:t>
        <a:bodyPr/>
        <a:lstStyle/>
        <a:p>
          <a:endParaRPr lang="es-ES"/>
        </a:p>
      </dgm:t>
    </dgm:pt>
    <dgm:pt modelId="{0B9EC6CD-870B-4409-B0EF-EC5CAA7FCC0E}" type="sibTrans" cxnId="{D8F18EE4-937D-4E80-ACA9-01ADF0C6EC56}">
      <dgm:prSet/>
      <dgm:spPr/>
      <dgm:t>
        <a:bodyPr/>
        <a:lstStyle/>
        <a:p>
          <a:endParaRPr lang="es-ES"/>
        </a:p>
      </dgm:t>
    </dgm:pt>
    <dgm:pt modelId="{F50B3E20-6EC7-45EA-B145-B1A0BCC38F5C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>
              <a:solidFill>
                <a:schemeClr val="bg1"/>
              </a:solidFill>
            </a:rPr>
            <a:t>115 pacientes incluidos</a:t>
          </a:r>
        </a:p>
      </dgm:t>
    </dgm:pt>
    <dgm:pt modelId="{6C408681-48E5-46C6-987F-6A24C0A2DED6}" type="parTrans" cxnId="{745A3F1B-C425-4E93-8392-0E322567E9B5}">
      <dgm:prSet/>
      <dgm:spPr/>
      <dgm:t>
        <a:bodyPr/>
        <a:lstStyle/>
        <a:p>
          <a:endParaRPr lang="es-ES"/>
        </a:p>
      </dgm:t>
    </dgm:pt>
    <dgm:pt modelId="{722C6616-A3CF-438D-BB14-E4E870AD5204}" type="sibTrans" cxnId="{745A3F1B-C425-4E93-8392-0E322567E9B5}">
      <dgm:prSet/>
      <dgm:spPr/>
      <dgm:t>
        <a:bodyPr/>
        <a:lstStyle/>
        <a:p>
          <a:endParaRPr lang="es-ES"/>
        </a:p>
      </dgm:t>
    </dgm:pt>
    <dgm:pt modelId="{8445DF31-84AD-4AA0-92DC-0850FD706974}">
      <dgm:prSet/>
      <dgm:spPr/>
      <dgm:t>
        <a:bodyPr/>
        <a:lstStyle/>
        <a:p>
          <a:r>
            <a:rPr lang="es-ES" dirty="0">
              <a:solidFill>
                <a:schemeClr val="bg1"/>
              </a:solidFill>
            </a:rPr>
            <a:t>149 pacientes CPA</a:t>
          </a:r>
        </a:p>
      </dgm:t>
    </dgm:pt>
    <dgm:pt modelId="{4D1ED4DC-51D6-4907-B559-A073E3F602D6}" type="parTrans" cxnId="{333D7699-1F7E-48B7-9F65-32ADB8431FF5}">
      <dgm:prSet/>
      <dgm:spPr/>
      <dgm:t>
        <a:bodyPr/>
        <a:lstStyle/>
        <a:p>
          <a:endParaRPr lang="es-ES"/>
        </a:p>
      </dgm:t>
    </dgm:pt>
    <dgm:pt modelId="{0D5FAB69-063C-4D1A-AF6A-389D4B8CA174}" type="sibTrans" cxnId="{333D7699-1F7E-48B7-9F65-32ADB8431FF5}">
      <dgm:prSet/>
      <dgm:spPr/>
      <dgm:t>
        <a:bodyPr/>
        <a:lstStyle/>
        <a:p>
          <a:endParaRPr lang="es-ES"/>
        </a:p>
      </dgm:t>
    </dgm:pt>
    <dgm:pt modelId="{B6D1F3FF-14D2-476E-A44A-0CAF0ACDD403}" type="asst">
      <dgm:prSet/>
      <dgm:spPr/>
      <dgm:t>
        <a:bodyPr/>
        <a:lstStyle/>
        <a:p>
          <a:r>
            <a:rPr lang="es-ES" dirty="0"/>
            <a:t>8 </a:t>
          </a:r>
          <a:r>
            <a:rPr lang="es-ES" dirty="0" err="1"/>
            <a:t>éxitus</a:t>
          </a:r>
          <a:endParaRPr lang="es-ES" dirty="0"/>
        </a:p>
        <a:p>
          <a:r>
            <a:rPr lang="es-ES" dirty="0"/>
            <a:t>1 traslado</a:t>
          </a:r>
        </a:p>
        <a:p>
          <a:r>
            <a:rPr lang="es-ES" dirty="0"/>
            <a:t>4 no respuesta</a:t>
          </a:r>
        </a:p>
      </dgm:t>
    </dgm:pt>
    <dgm:pt modelId="{5EA93348-8E79-4EEB-81A9-75CF6FB6E830}" type="parTrans" cxnId="{5C29BFB6-D899-4EC8-BC6E-579FA2B01F71}">
      <dgm:prSet/>
      <dgm:spPr/>
      <dgm:t>
        <a:bodyPr/>
        <a:lstStyle/>
        <a:p>
          <a:endParaRPr lang="es-ES"/>
        </a:p>
      </dgm:t>
    </dgm:pt>
    <dgm:pt modelId="{CA247792-E33D-417B-B57B-D8613597D2C8}" type="sibTrans" cxnId="{5C29BFB6-D899-4EC8-BC6E-579FA2B01F71}">
      <dgm:prSet/>
      <dgm:spPr/>
      <dgm:t>
        <a:bodyPr/>
        <a:lstStyle/>
        <a:p>
          <a:endParaRPr lang="es-ES"/>
        </a:p>
      </dgm:t>
    </dgm:pt>
    <dgm:pt modelId="{2D6A9616-A3AF-47D5-BD5C-86FC528C7DE7}" type="pres">
      <dgm:prSet presAssocID="{51D3CFCB-089C-4588-9D24-20AFA1290D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97A451B-C7F9-4506-BC13-DF1B1C7FF2C3}" type="pres">
      <dgm:prSet presAssocID="{8445DF31-84AD-4AA0-92DC-0850FD706974}" presName="hierRoot1" presStyleCnt="0">
        <dgm:presLayoutVars>
          <dgm:hierBranch val="init"/>
        </dgm:presLayoutVars>
      </dgm:prSet>
      <dgm:spPr/>
    </dgm:pt>
    <dgm:pt modelId="{F36EF0E1-BA2C-4C85-BA38-99414A01966D}" type="pres">
      <dgm:prSet presAssocID="{8445DF31-84AD-4AA0-92DC-0850FD706974}" presName="rootComposite1" presStyleCnt="0"/>
      <dgm:spPr/>
    </dgm:pt>
    <dgm:pt modelId="{A57107C4-10B6-49F3-AA68-5AC80140F141}" type="pres">
      <dgm:prSet presAssocID="{8445DF31-84AD-4AA0-92DC-0850FD706974}" presName="rootText1" presStyleLbl="node0" presStyleIdx="0" presStyleCnt="1" custScaleX="88077" custScaleY="141495" custLinFactX="-12301" custLinFactNeighborX="-100000" custLinFactNeighborY="9937">
        <dgm:presLayoutVars>
          <dgm:chPref val="3"/>
        </dgm:presLayoutVars>
      </dgm:prSet>
      <dgm:spPr>
        <a:prstGeom prst="ellipse">
          <a:avLst/>
        </a:prstGeom>
      </dgm:spPr>
    </dgm:pt>
    <dgm:pt modelId="{D8E59F99-F7C7-41AD-BA9F-5DF7EC50C9F6}" type="pres">
      <dgm:prSet presAssocID="{8445DF31-84AD-4AA0-92DC-0850FD706974}" presName="rootConnector1" presStyleLbl="node1" presStyleIdx="0" presStyleCnt="0"/>
      <dgm:spPr/>
    </dgm:pt>
    <dgm:pt modelId="{E89DA5BB-E89A-4F44-8C7B-17894BE9F89F}" type="pres">
      <dgm:prSet presAssocID="{8445DF31-84AD-4AA0-92DC-0850FD706974}" presName="hierChild2" presStyleCnt="0"/>
      <dgm:spPr/>
    </dgm:pt>
    <dgm:pt modelId="{270B8B5A-00BE-4A7B-9999-F6E7615A3CBC}" type="pres">
      <dgm:prSet presAssocID="{A0F52E00-E1CA-4E15-A159-D01B81F3CF3C}" presName="Name37" presStyleLbl="parChTrans1D2" presStyleIdx="0" presStyleCnt="1"/>
      <dgm:spPr/>
    </dgm:pt>
    <dgm:pt modelId="{7DB34D8D-14F5-4515-B798-E840C584A737}" type="pres">
      <dgm:prSet presAssocID="{1A7E8890-9BB4-41AD-9E76-4B251B8BFF81}" presName="hierRoot2" presStyleCnt="0">
        <dgm:presLayoutVars>
          <dgm:hierBranch val="init"/>
        </dgm:presLayoutVars>
      </dgm:prSet>
      <dgm:spPr/>
    </dgm:pt>
    <dgm:pt modelId="{E1FC4C24-A3F2-434E-AE70-0208DFBCFECC}" type="pres">
      <dgm:prSet presAssocID="{1A7E8890-9BB4-41AD-9E76-4B251B8BFF81}" presName="rootComposite" presStyleCnt="0"/>
      <dgm:spPr/>
    </dgm:pt>
    <dgm:pt modelId="{D8960D24-F480-4B12-8EFF-CD65D329EB26}" type="pres">
      <dgm:prSet presAssocID="{1A7E8890-9BB4-41AD-9E76-4B251B8BFF81}" presName="rootText" presStyleLbl="node2" presStyleIdx="0" presStyleCnt="1" custScaleX="87902" custScaleY="135279" custLinFactNeighborX="2862" custLinFactNeighborY="38068">
        <dgm:presLayoutVars>
          <dgm:chPref val="3"/>
        </dgm:presLayoutVars>
      </dgm:prSet>
      <dgm:spPr>
        <a:prstGeom prst="ellipse">
          <a:avLst/>
        </a:prstGeom>
      </dgm:spPr>
    </dgm:pt>
    <dgm:pt modelId="{46030A51-DC13-4856-B3EB-3AE13AE625C4}" type="pres">
      <dgm:prSet presAssocID="{1A7E8890-9BB4-41AD-9E76-4B251B8BFF81}" presName="rootConnector" presStyleLbl="node2" presStyleIdx="0" presStyleCnt="1"/>
      <dgm:spPr/>
    </dgm:pt>
    <dgm:pt modelId="{C7FB6483-B224-40D5-8194-B4418CFBABCC}" type="pres">
      <dgm:prSet presAssocID="{1A7E8890-9BB4-41AD-9E76-4B251B8BFF81}" presName="hierChild4" presStyleCnt="0"/>
      <dgm:spPr/>
    </dgm:pt>
    <dgm:pt modelId="{007B125F-687D-4868-B36D-15CEE40C789E}" type="pres">
      <dgm:prSet presAssocID="{6C408681-48E5-46C6-987F-6A24C0A2DED6}" presName="Name37" presStyleLbl="parChTrans1D3" presStyleIdx="0" presStyleCnt="2"/>
      <dgm:spPr/>
    </dgm:pt>
    <dgm:pt modelId="{E3F91917-A65D-4257-AD4D-0B800EE64747}" type="pres">
      <dgm:prSet presAssocID="{F50B3E20-6EC7-45EA-B145-B1A0BCC38F5C}" presName="hierRoot2" presStyleCnt="0">
        <dgm:presLayoutVars>
          <dgm:hierBranch val="init"/>
        </dgm:presLayoutVars>
      </dgm:prSet>
      <dgm:spPr/>
    </dgm:pt>
    <dgm:pt modelId="{29A53868-EA2D-40A4-A5C0-DFCC0EDB2E85}" type="pres">
      <dgm:prSet presAssocID="{F50B3E20-6EC7-45EA-B145-B1A0BCC38F5C}" presName="rootComposite" presStyleCnt="0"/>
      <dgm:spPr/>
    </dgm:pt>
    <dgm:pt modelId="{72822A97-11A9-41E9-A24C-759CE436758F}" type="pres">
      <dgm:prSet presAssocID="{F50B3E20-6EC7-45EA-B145-B1A0BCC38F5C}" presName="rootText" presStyleLbl="node3" presStyleIdx="0" presStyleCnt="1" custScaleX="99887" custScaleY="133802" custLinFactNeighborX="50063" custLinFactNeighborY="-4402">
        <dgm:presLayoutVars>
          <dgm:chPref val="3"/>
        </dgm:presLayoutVars>
      </dgm:prSet>
      <dgm:spPr>
        <a:prstGeom prst="ellipse">
          <a:avLst/>
        </a:prstGeom>
      </dgm:spPr>
    </dgm:pt>
    <dgm:pt modelId="{47EF90D5-962A-42F7-A0C9-9A51631C8E77}" type="pres">
      <dgm:prSet presAssocID="{F50B3E20-6EC7-45EA-B145-B1A0BCC38F5C}" presName="rootConnector" presStyleLbl="node3" presStyleIdx="0" presStyleCnt="1"/>
      <dgm:spPr/>
    </dgm:pt>
    <dgm:pt modelId="{5598C78A-D400-4B93-A74A-929569927BCF}" type="pres">
      <dgm:prSet presAssocID="{F50B3E20-6EC7-45EA-B145-B1A0BCC38F5C}" presName="hierChild4" presStyleCnt="0"/>
      <dgm:spPr/>
    </dgm:pt>
    <dgm:pt modelId="{5C018DA1-8E5D-4527-BA01-F7AB917DFE41}" type="pres">
      <dgm:prSet presAssocID="{F50B3E20-6EC7-45EA-B145-B1A0BCC38F5C}" presName="hierChild5" presStyleCnt="0"/>
      <dgm:spPr/>
    </dgm:pt>
    <dgm:pt modelId="{44C5A5F0-9962-4FCE-8AAE-0A6E51E34019}" type="pres">
      <dgm:prSet presAssocID="{1A7E8890-9BB4-41AD-9E76-4B251B8BFF81}" presName="hierChild5" presStyleCnt="0"/>
      <dgm:spPr/>
    </dgm:pt>
    <dgm:pt modelId="{89C8E5EB-A078-4EAB-BED1-26CFE5FBFE85}" type="pres">
      <dgm:prSet presAssocID="{5EA93348-8E79-4EEB-81A9-75CF6FB6E830}" presName="Name111" presStyleLbl="parChTrans1D3" presStyleIdx="1" presStyleCnt="2"/>
      <dgm:spPr/>
    </dgm:pt>
    <dgm:pt modelId="{590BDC6A-F5E2-424A-8B52-8408F3CE990F}" type="pres">
      <dgm:prSet presAssocID="{B6D1F3FF-14D2-476E-A44A-0CAF0ACDD403}" presName="hierRoot3" presStyleCnt="0">
        <dgm:presLayoutVars>
          <dgm:hierBranch val="init"/>
        </dgm:presLayoutVars>
      </dgm:prSet>
      <dgm:spPr/>
    </dgm:pt>
    <dgm:pt modelId="{80C17F05-AFFD-4AC0-A4A3-99E5539560B6}" type="pres">
      <dgm:prSet presAssocID="{B6D1F3FF-14D2-476E-A44A-0CAF0ACDD403}" presName="rootComposite3" presStyleCnt="0"/>
      <dgm:spPr/>
    </dgm:pt>
    <dgm:pt modelId="{35FE730D-635F-4CC9-B1BD-C25D31BCEA25}" type="pres">
      <dgm:prSet presAssocID="{B6D1F3FF-14D2-476E-A44A-0CAF0ACDD403}" presName="rootText3" presStyleLbl="asst2" presStyleIdx="0" presStyleCnt="1" custLinFactNeighborX="-71233" custLinFactNeighborY="15610">
        <dgm:presLayoutVars>
          <dgm:chPref val="3"/>
        </dgm:presLayoutVars>
      </dgm:prSet>
      <dgm:spPr/>
    </dgm:pt>
    <dgm:pt modelId="{DBCE67FE-C4FB-4C48-A8BF-1017C35B9007}" type="pres">
      <dgm:prSet presAssocID="{B6D1F3FF-14D2-476E-A44A-0CAF0ACDD403}" presName="rootConnector3" presStyleLbl="asst2" presStyleIdx="0" presStyleCnt="1"/>
      <dgm:spPr/>
    </dgm:pt>
    <dgm:pt modelId="{9D57D6C4-6251-4028-B568-61CE19817F97}" type="pres">
      <dgm:prSet presAssocID="{B6D1F3FF-14D2-476E-A44A-0CAF0ACDD403}" presName="hierChild6" presStyleCnt="0"/>
      <dgm:spPr/>
    </dgm:pt>
    <dgm:pt modelId="{B7710589-209D-40FA-9D72-4C09C934FB3F}" type="pres">
      <dgm:prSet presAssocID="{B6D1F3FF-14D2-476E-A44A-0CAF0ACDD403}" presName="hierChild7" presStyleCnt="0"/>
      <dgm:spPr/>
    </dgm:pt>
    <dgm:pt modelId="{4736312E-9520-4E6C-8B52-7370EF1819B1}" type="pres">
      <dgm:prSet presAssocID="{8445DF31-84AD-4AA0-92DC-0850FD706974}" presName="hierChild3" presStyleCnt="0"/>
      <dgm:spPr/>
    </dgm:pt>
  </dgm:ptLst>
  <dgm:cxnLst>
    <dgm:cxn modelId="{745A3F1B-C425-4E93-8392-0E322567E9B5}" srcId="{1A7E8890-9BB4-41AD-9E76-4B251B8BFF81}" destId="{F50B3E20-6EC7-45EA-B145-B1A0BCC38F5C}" srcOrd="0" destOrd="0" parTransId="{6C408681-48E5-46C6-987F-6A24C0A2DED6}" sibTransId="{722C6616-A3CF-438D-BB14-E4E870AD5204}"/>
    <dgm:cxn modelId="{BF056B26-8F7E-4137-B602-FA03BF2B006D}" type="presOf" srcId="{B6D1F3FF-14D2-476E-A44A-0CAF0ACDD403}" destId="{DBCE67FE-C4FB-4C48-A8BF-1017C35B9007}" srcOrd="1" destOrd="0" presId="urn:microsoft.com/office/officeart/2005/8/layout/orgChart1"/>
    <dgm:cxn modelId="{883E6639-379B-4990-A8A3-8737A70DECBE}" type="presOf" srcId="{B6D1F3FF-14D2-476E-A44A-0CAF0ACDD403}" destId="{35FE730D-635F-4CC9-B1BD-C25D31BCEA25}" srcOrd="0" destOrd="0" presId="urn:microsoft.com/office/officeart/2005/8/layout/orgChart1"/>
    <dgm:cxn modelId="{D39AF65E-CA02-F444-8BC7-AD866EDB9266}" type="presOf" srcId="{6C408681-48E5-46C6-987F-6A24C0A2DED6}" destId="{007B125F-687D-4868-B36D-15CEE40C789E}" srcOrd="0" destOrd="0" presId="urn:microsoft.com/office/officeart/2005/8/layout/orgChart1"/>
    <dgm:cxn modelId="{F46F9941-F86A-9541-A853-16CD572A5474}" type="presOf" srcId="{8445DF31-84AD-4AA0-92DC-0850FD706974}" destId="{D8E59F99-F7C7-41AD-BA9F-5DF7EC50C9F6}" srcOrd="1" destOrd="0" presId="urn:microsoft.com/office/officeart/2005/8/layout/orgChart1"/>
    <dgm:cxn modelId="{35035A42-C4AC-B041-8D37-C8D3B8051C58}" type="presOf" srcId="{8445DF31-84AD-4AA0-92DC-0850FD706974}" destId="{A57107C4-10B6-49F3-AA68-5AC80140F141}" srcOrd="0" destOrd="0" presId="urn:microsoft.com/office/officeart/2005/8/layout/orgChart1"/>
    <dgm:cxn modelId="{CA803375-FDF2-1943-B3C0-1284B7C81003}" type="presOf" srcId="{51D3CFCB-089C-4588-9D24-20AFA1290D98}" destId="{2D6A9616-A3AF-47D5-BD5C-86FC528C7DE7}" srcOrd="0" destOrd="0" presId="urn:microsoft.com/office/officeart/2005/8/layout/orgChart1"/>
    <dgm:cxn modelId="{EB843459-4B85-FF4E-ADDE-E5E1884DF23A}" type="presOf" srcId="{A0F52E00-E1CA-4E15-A159-D01B81F3CF3C}" destId="{270B8B5A-00BE-4A7B-9999-F6E7615A3CBC}" srcOrd="0" destOrd="0" presId="urn:microsoft.com/office/officeart/2005/8/layout/orgChart1"/>
    <dgm:cxn modelId="{333D7699-1F7E-48B7-9F65-32ADB8431FF5}" srcId="{51D3CFCB-089C-4588-9D24-20AFA1290D98}" destId="{8445DF31-84AD-4AA0-92DC-0850FD706974}" srcOrd="0" destOrd="0" parTransId="{4D1ED4DC-51D6-4907-B559-A073E3F602D6}" sibTransId="{0D5FAB69-063C-4D1A-AF6A-389D4B8CA174}"/>
    <dgm:cxn modelId="{A52CE6A7-6BCC-DE46-BC19-D45D9EE221FB}" type="presOf" srcId="{F50B3E20-6EC7-45EA-B145-B1A0BCC38F5C}" destId="{72822A97-11A9-41E9-A24C-759CE436758F}" srcOrd="0" destOrd="0" presId="urn:microsoft.com/office/officeart/2005/8/layout/orgChart1"/>
    <dgm:cxn modelId="{3B402FB6-0021-4549-8001-EC9F8FF13901}" type="presOf" srcId="{1A7E8890-9BB4-41AD-9E76-4B251B8BFF81}" destId="{46030A51-DC13-4856-B3EB-3AE13AE625C4}" srcOrd="1" destOrd="0" presId="urn:microsoft.com/office/officeart/2005/8/layout/orgChart1"/>
    <dgm:cxn modelId="{5C29BFB6-D899-4EC8-BC6E-579FA2B01F71}" srcId="{1A7E8890-9BB4-41AD-9E76-4B251B8BFF81}" destId="{B6D1F3FF-14D2-476E-A44A-0CAF0ACDD403}" srcOrd="1" destOrd="0" parTransId="{5EA93348-8E79-4EEB-81A9-75CF6FB6E830}" sibTransId="{CA247792-E33D-417B-B57B-D8613597D2C8}"/>
    <dgm:cxn modelId="{40E6F1DB-2B58-47C1-A998-6BE01B39BD92}" type="presOf" srcId="{5EA93348-8E79-4EEB-81A9-75CF6FB6E830}" destId="{89C8E5EB-A078-4EAB-BED1-26CFE5FBFE85}" srcOrd="0" destOrd="0" presId="urn:microsoft.com/office/officeart/2005/8/layout/orgChart1"/>
    <dgm:cxn modelId="{D8F18EE4-937D-4E80-ACA9-01ADF0C6EC56}" srcId="{8445DF31-84AD-4AA0-92DC-0850FD706974}" destId="{1A7E8890-9BB4-41AD-9E76-4B251B8BFF81}" srcOrd="0" destOrd="0" parTransId="{A0F52E00-E1CA-4E15-A159-D01B81F3CF3C}" sibTransId="{0B9EC6CD-870B-4409-B0EF-EC5CAA7FCC0E}"/>
    <dgm:cxn modelId="{3C10E5F1-2886-204F-A6F0-FEDE6D9050FA}" type="presOf" srcId="{1A7E8890-9BB4-41AD-9E76-4B251B8BFF81}" destId="{D8960D24-F480-4B12-8EFF-CD65D329EB26}" srcOrd="0" destOrd="0" presId="urn:microsoft.com/office/officeart/2005/8/layout/orgChart1"/>
    <dgm:cxn modelId="{D5EDBFF3-25DC-844A-983D-3C5D5A00F029}" type="presOf" srcId="{F50B3E20-6EC7-45EA-B145-B1A0BCC38F5C}" destId="{47EF90D5-962A-42F7-A0C9-9A51631C8E77}" srcOrd="1" destOrd="0" presId="urn:microsoft.com/office/officeart/2005/8/layout/orgChart1"/>
    <dgm:cxn modelId="{A981E24D-94C6-034F-B583-C9C9643E6952}" type="presParOf" srcId="{2D6A9616-A3AF-47D5-BD5C-86FC528C7DE7}" destId="{597A451B-C7F9-4506-BC13-DF1B1C7FF2C3}" srcOrd="0" destOrd="0" presId="urn:microsoft.com/office/officeart/2005/8/layout/orgChart1"/>
    <dgm:cxn modelId="{B6991492-CA46-9B4A-91F8-E0FB994CDDC2}" type="presParOf" srcId="{597A451B-C7F9-4506-BC13-DF1B1C7FF2C3}" destId="{F36EF0E1-BA2C-4C85-BA38-99414A01966D}" srcOrd="0" destOrd="0" presId="urn:microsoft.com/office/officeart/2005/8/layout/orgChart1"/>
    <dgm:cxn modelId="{60337F54-6ECB-DD4B-A8B8-ED2BAEDC3697}" type="presParOf" srcId="{F36EF0E1-BA2C-4C85-BA38-99414A01966D}" destId="{A57107C4-10B6-49F3-AA68-5AC80140F141}" srcOrd="0" destOrd="0" presId="urn:microsoft.com/office/officeart/2005/8/layout/orgChart1"/>
    <dgm:cxn modelId="{2FE543D8-C584-7942-ABB8-81071F9A0580}" type="presParOf" srcId="{F36EF0E1-BA2C-4C85-BA38-99414A01966D}" destId="{D8E59F99-F7C7-41AD-BA9F-5DF7EC50C9F6}" srcOrd="1" destOrd="0" presId="urn:microsoft.com/office/officeart/2005/8/layout/orgChart1"/>
    <dgm:cxn modelId="{C3309F7A-5199-B845-990D-77099BA74E46}" type="presParOf" srcId="{597A451B-C7F9-4506-BC13-DF1B1C7FF2C3}" destId="{E89DA5BB-E89A-4F44-8C7B-17894BE9F89F}" srcOrd="1" destOrd="0" presId="urn:microsoft.com/office/officeart/2005/8/layout/orgChart1"/>
    <dgm:cxn modelId="{753708E4-F35E-944B-9B80-90BF083D2527}" type="presParOf" srcId="{E89DA5BB-E89A-4F44-8C7B-17894BE9F89F}" destId="{270B8B5A-00BE-4A7B-9999-F6E7615A3CBC}" srcOrd="0" destOrd="0" presId="urn:microsoft.com/office/officeart/2005/8/layout/orgChart1"/>
    <dgm:cxn modelId="{2877F0DB-CC5E-F84E-844E-6194347B8F93}" type="presParOf" srcId="{E89DA5BB-E89A-4F44-8C7B-17894BE9F89F}" destId="{7DB34D8D-14F5-4515-B798-E840C584A737}" srcOrd="1" destOrd="0" presId="urn:microsoft.com/office/officeart/2005/8/layout/orgChart1"/>
    <dgm:cxn modelId="{5A8202D0-8454-FC4C-8AB6-722D01AB4796}" type="presParOf" srcId="{7DB34D8D-14F5-4515-B798-E840C584A737}" destId="{E1FC4C24-A3F2-434E-AE70-0208DFBCFECC}" srcOrd="0" destOrd="0" presId="urn:microsoft.com/office/officeart/2005/8/layout/orgChart1"/>
    <dgm:cxn modelId="{3C74BF41-21C3-6844-996F-3412D2793B94}" type="presParOf" srcId="{E1FC4C24-A3F2-434E-AE70-0208DFBCFECC}" destId="{D8960D24-F480-4B12-8EFF-CD65D329EB26}" srcOrd="0" destOrd="0" presId="urn:microsoft.com/office/officeart/2005/8/layout/orgChart1"/>
    <dgm:cxn modelId="{9BC8D2E7-4B3D-644F-901D-7B92808C7533}" type="presParOf" srcId="{E1FC4C24-A3F2-434E-AE70-0208DFBCFECC}" destId="{46030A51-DC13-4856-B3EB-3AE13AE625C4}" srcOrd="1" destOrd="0" presId="urn:microsoft.com/office/officeart/2005/8/layout/orgChart1"/>
    <dgm:cxn modelId="{D941CD76-E676-264F-BCF7-6FFFE55D5090}" type="presParOf" srcId="{7DB34D8D-14F5-4515-B798-E840C584A737}" destId="{C7FB6483-B224-40D5-8194-B4418CFBABCC}" srcOrd="1" destOrd="0" presId="urn:microsoft.com/office/officeart/2005/8/layout/orgChart1"/>
    <dgm:cxn modelId="{7F5F58DA-8641-2D49-8AB0-DB95C4F65B61}" type="presParOf" srcId="{C7FB6483-B224-40D5-8194-B4418CFBABCC}" destId="{007B125F-687D-4868-B36D-15CEE40C789E}" srcOrd="0" destOrd="0" presId="urn:microsoft.com/office/officeart/2005/8/layout/orgChart1"/>
    <dgm:cxn modelId="{62F2EB53-D2CF-704C-84A1-DDA7287C8457}" type="presParOf" srcId="{C7FB6483-B224-40D5-8194-B4418CFBABCC}" destId="{E3F91917-A65D-4257-AD4D-0B800EE64747}" srcOrd="1" destOrd="0" presId="urn:microsoft.com/office/officeart/2005/8/layout/orgChart1"/>
    <dgm:cxn modelId="{415153F3-39BE-D042-9123-365861875B60}" type="presParOf" srcId="{E3F91917-A65D-4257-AD4D-0B800EE64747}" destId="{29A53868-EA2D-40A4-A5C0-DFCC0EDB2E85}" srcOrd="0" destOrd="0" presId="urn:microsoft.com/office/officeart/2005/8/layout/orgChart1"/>
    <dgm:cxn modelId="{9289A727-4EB3-BE49-BFC2-34434A7E4203}" type="presParOf" srcId="{29A53868-EA2D-40A4-A5C0-DFCC0EDB2E85}" destId="{72822A97-11A9-41E9-A24C-759CE436758F}" srcOrd="0" destOrd="0" presId="urn:microsoft.com/office/officeart/2005/8/layout/orgChart1"/>
    <dgm:cxn modelId="{C89C8ACF-CB01-4740-8E7E-AE27B880BDC1}" type="presParOf" srcId="{29A53868-EA2D-40A4-A5C0-DFCC0EDB2E85}" destId="{47EF90D5-962A-42F7-A0C9-9A51631C8E77}" srcOrd="1" destOrd="0" presId="urn:microsoft.com/office/officeart/2005/8/layout/orgChart1"/>
    <dgm:cxn modelId="{9F3EB61C-B0F6-A148-A1B2-3897536823A2}" type="presParOf" srcId="{E3F91917-A65D-4257-AD4D-0B800EE64747}" destId="{5598C78A-D400-4B93-A74A-929569927BCF}" srcOrd="1" destOrd="0" presId="urn:microsoft.com/office/officeart/2005/8/layout/orgChart1"/>
    <dgm:cxn modelId="{E0834A11-AB06-E647-805A-4BB543E22C28}" type="presParOf" srcId="{E3F91917-A65D-4257-AD4D-0B800EE64747}" destId="{5C018DA1-8E5D-4527-BA01-F7AB917DFE41}" srcOrd="2" destOrd="0" presId="urn:microsoft.com/office/officeart/2005/8/layout/orgChart1"/>
    <dgm:cxn modelId="{39BD6512-9F4D-0F4F-B0C8-93EA170028F8}" type="presParOf" srcId="{7DB34D8D-14F5-4515-B798-E840C584A737}" destId="{44C5A5F0-9962-4FCE-8AAE-0A6E51E34019}" srcOrd="2" destOrd="0" presId="urn:microsoft.com/office/officeart/2005/8/layout/orgChart1"/>
    <dgm:cxn modelId="{F3F7AD09-BE58-4833-98C0-8CC78BFB8E71}" type="presParOf" srcId="{44C5A5F0-9962-4FCE-8AAE-0A6E51E34019}" destId="{89C8E5EB-A078-4EAB-BED1-26CFE5FBFE85}" srcOrd="0" destOrd="0" presId="urn:microsoft.com/office/officeart/2005/8/layout/orgChart1"/>
    <dgm:cxn modelId="{B6CDA384-41A5-4818-B428-806A75B5C2F8}" type="presParOf" srcId="{44C5A5F0-9962-4FCE-8AAE-0A6E51E34019}" destId="{590BDC6A-F5E2-424A-8B52-8408F3CE990F}" srcOrd="1" destOrd="0" presId="urn:microsoft.com/office/officeart/2005/8/layout/orgChart1"/>
    <dgm:cxn modelId="{B5185F69-C7A9-4FA9-A972-AAB8CEF405FC}" type="presParOf" srcId="{590BDC6A-F5E2-424A-8B52-8408F3CE990F}" destId="{80C17F05-AFFD-4AC0-A4A3-99E5539560B6}" srcOrd="0" destOrd="0" presId="urn:microsoft.com/office/officeart/2005/8/layout/orgChart1"/>
    <dgm:cxn modelId="{5A545643-83C5-42A9-8314-04BC51677B95}" type="presParOf" srcId="{80C17F05-AFFD-4AC0-A4A3-99E5539560B6}" destId="{35FE730D-635F-4CC9-B1BD-C25D31BCEA25}" srcOrd="0" destOrd="0" presId="urn:microsoft.com/office/officeart/2005/8/layout/orgChart1"/>
    <dgm:cxn modelId="{3F39712A-7863-4F07-8F72-52128586C384}" type="presParOf" srcId="{80C17F05-AFFD-4AC0-A4A3-99E5539560B6}" destId="{DBCE67FE-C4FB-4C48-A8BF-1017C35B9007}" srcOrd="1" destOrd="0" presId="urn:microsoft.com/office/officeart/2005/8/layout/orgChart1"/>
    <dgm:cxn modelId="{ED0EED6A-D61B-4239-A7D7-5130244C5533}" type="presParOf" srcId="{590BDC6A-F5E2-424A-8B52-8408F3CE990F}" destId="{9D57D6C4-6251-4028-B568-61CE19817F97}" srcOrd="1" destOrd="0" presId="urn:microsoft.com/office/officeart/2005/8/layout/orgChart1"/>
    <dgm:cxn modelId="{D89E1684-E859-43F2-9E6C-755B93721B8C}" type="presParOf" srcId="{590BDC6A-F5E2-424A-8B52-8408F3CE990F}" destId="{B7710589-209D-40FA-9D72-4C09C934FB3F}" srcOrd="2" destOrd="0" presId="urn:microsoft.com/office/officeart/2005/8/layout/orgChart1"/>
    <dgm:cxn modelId="{9F1FDF38-03E3-AF4B-995D-AF5966800387}" type="presParOf" srcId="{597A451B-C7F9-4506-BC13-DF1B1C7FF2C3}" destId="{4736312E-9520-4E6C-8B52-7370EF1819B1}" srcOrd="2" destOrd="0" presId="urn:microsoft.com/office/officeart/2005/8/layout/orgChart1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8E5EB-A078-4EAB-BED1-26CFE5FBFE85}">
      <dsp:nvSpPr>
        <dsp:cNvPr id="0" name=""/>
        <dsp:cNvSpPr/>
      </dsp:nvSpPr>
      <dsp:spPr>
        <a:xfrm>
          <a:off x="1405547" y="2511258"/>
          <a:ext cx="450080" cy="488722"/>
        </a:xfrm>
        <a:custGeom>
          <a:avLst/>
          <a:gdLst/>
          <a:ahLst/>
          <a:cxnLst/>
          <a:rect l="0" t="0" r="0" b="0"/>
          <a:pathLst>
            <a:path>
              <a:moveTo>
                <a:pt x="450080" y="0"/>
              </a:moveTo>
              <a:lnTo>
                <a:pt x="450080" y="488722"/>
              </a:lnTo>
              <a:lnTo>
                <a:pt x="0" y="48872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B125F-687D-4868-B36D-15CEE40C789E}">
      <dsp:nvSpPr>
        <dsp:cNvPr id="0" name=""/>
        <dsp:cNvSpPr/>
      </dsp:nvSpPr>
      <dsp:spPr>
        <a:xfrm>
          <a:off x="1855627" y="2511258"/>
          <a:ext cx="407369" cy="1464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97"/>
              </a:lnTo>
              <a:lnTo>
                <a:pt x="407369" y="146479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B8B5A-00BE-4A7B-9999-F6E7615A3CBC}">
      <dsp:nvSpPr>
        <dsp:cNvPr id="0" name=""/>
        <dsp:cNvSpPr/>
      </dsp:nvSpPr>
      <dsp:spPr>
        <a:xfrm>
          <a:off x="618981" y="1067691"/>
          <a:ext cx="1236645" cy="492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279"/>
              </a:lnTo>
              <a:lnTo>
                <a:pt x="1236645" y="345279"/>
              </a:lnTo>
              <a:lnTo>
                <a:pt x="1236645" y="49286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07C4-10B6-49F3-AA68-5AC80140F141}">
      <dsp:nvSpPr>
        <dsp:cNvPr id="0" name=""/>
        <dsp:cNvSpPr/>
      </dsp:nvSpPr>
      <dsp:spPr>
        <a:xfrm>
          <a:off x="0" y="73302"/>
          <a:ext cx="1237963" cy="994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149 pacientes CPA</a:t>
          </a:r>
        </a:p>
      </dsp:txBody>
      <dsp:txXfrm>
        <a:off x="181295" y="218927"/>
        <a:ext cx="875373" cy="703139"/>
      </dsp:txXfrm>
    </dsp:sp>
    <dsp:sp modelId="{D8960D24-F480-4B12-8EFF-CD65D329EB26}">
      <dsp:nvSpPr>
        <dsp:cNvPr id="0" name=""/>
        <dsp:cNvSpPr/>
      </dsp:nvSpPr>
      <dsp:spPr>
        <a:xfrm>
          <a:off x="1237875" y="1560553"/>
          <a:ext cx="1235504" cy="9507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128</a:t>
          </a:r>
          <a:r>
            <a:rPr lang="es-ES" sz="1400" kern="1200" dirty="0">
              <a:solidFill>
                <a:srgbClr val="0000FF"/>
              </a:solidFill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≥ 70 años </a:t>
          </a:r>
          <a:endParaRPr lang="es-ES" sz="1400" kern="1200" dirty="0">
            <a:solidFill>
              <a:srgbClr val="0000FF"/>
            </a:solidFill>
          </a:endParaRPr>
        </a:p>
      </dsp:txBody>
      <dsp:txXfrm>
        <a:off x="1418810" y="1699781"/>
        <a:ext cx="873634" cy="672249"/>
      </dsp:txXfrm>
    </dsp:sp>
    <dsp:sp modelId="{72822A97-11A9-41E9-A24C-759CE436758F}">
      <dsp:nvSpPr>
        <dsp:cNvPr id="0" name=""/>
        <dsp:cNvSpPr/>
      </dsp:nvSpPr>
      <dsp:spPr>
        <a:xfrm>
          <a:off x="2262997" y="3505894"/>
          <a:ext cx="1403958" cy="940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400" kern="1200" dirty="0">
              <a:solidFill>
                <a:schemeClr val="bg1"/>
              </a:solidFill>
            </a:rPr>
            <a:t>115 pacientes incluidos</a:t>
          </a:r>
        </a:p>
      </dsp:txBody>
      <dsp:txXfrm>
        <a:off x="2468602" y="3643601"/>
        <a:ext cx="992748" cy="664911"/>
      </dsp:txXfrm>
    </dsp:sp>
    <dsp:sp modelId="{35FE730D-635F-4CC9-B1BD-C25D31BCEA25}">
      <dsp:nvSpPr>
        <dsp:cNvPr id="0" name=""/>
        <dsp:cNvSpPr/>
      </dsp:nvSpPr>
      <dsp:spPr>
        <a:xfrm>
          <a:off x="0" y="2648594"/>
          <a:ext cx="1405547" cy="7027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8 </a:t>
          </a:r>
          <a:r>
            <a:rPr lang="es-ES" sz="1400" kern="1200" dirty="0" err="1"/>
            <a:t>éxitus</a:t>
          </a:r>
          <a:endParaRPr lang="es-E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1 traslado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4 no respuesta</a:t>
          </a:r>
        </a:p>
      </dsp:txBody>
      <dsp:txXfrm>
        <a:off x="0" y="2648594"/>
        <a:ext cx="1405547" cy="702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0.04509</cdr:x>
      <cdr:y>0.6902</cdr:y>
    </cdr:from>
    <cdr:to>
      <cdr:x>0.25894</cdr:x>
      <cdr:y>0.83808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F2BD9303-E609-0854-987F-876B6C6B67E1}"/>
            </a:ext>
          </a:extLst>
        </cdr:cNvPr>
        <cdr:cNvSpPr txBox="1"/>
      </cdr:nvSpPr>
      <cdr:spPr>
        <a:xfrm xmlns:a="http://schemas.openxmlformats.org/drawingml/2006/main">
          <a:off x="268600" y="2935688"/>
          <a:ext cx="1273900" cy="629008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00B0F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dirty="0"/>
            <a:t>58 pacientes sin tto curativo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B837A-E6A4-46CE-BFCE-B1E15A78F46D}" type="datetimeFigureOut">
              <a:rPr lang="es-ES" smtClean="0"/>
              <a:t>18/05/2023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A1CFA-E447-41C5-BD0E-EF3FCAD00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27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14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omic Sans MS" panose="030F0702030302020204" pitchFamily="66" charset="0"/>
              </a:rPr>
              <a:t>A CONTINUACIÓN LAS VARIABLES QUE HAN PRESENTADO RELACIÓN CON LA PUNTUACION DE LAS ESCALAS.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Comic Sans MS" panose="030F0702030302020204" pitchFamily="66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omic Sans MS" panose="030F0702030302020204" pitchFamily="66" charset="0"/>
              </a:rPr>
              <a:t>En el caso del ECOG sólo la edad, menor el en grupo 0-1 (78.6 vs 87.2, p&lt;0.001) y el hecho de haber recibido TCP (OR 3, p=0.005) se relacionaban con una mayor puntuación.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omic Sans MS" panose="030F0702030302020204" pitchFamily="66" charset="0"/>
              </a:rPr>
              <a:t>En el caso del G8 sólo la edad, menor el en grupo &gt;14 (75.4 vs 85.2, p&lt;0.001) y el hecho de haber recibido TCP (OR 3.8, p=0.04) se relacionaban con una mayor puntuación. </a:t>
            </a:r>
          </a:p>
          <a:p>
            <a:endParaRPr lang="es-ES" dirty="0"/>
          </a:p>
          <a:p>
            <a:r>
              <a:rPr lang="es-ES" dirty="0"/>
              <a:t>ECO 0 es igual a ECOG 2-4</a:t>
            </a:r>
          </a:p>
          <a:p>
            <a:r>
              <a:rPr lang="es-ES" dirty="0"/>
              <a:t>ECOG 1 es igual a ECOG 0-1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Diapo con lo que no tuvo relación (Gleason, PSA, Tto hormonal (mayor tiempo de tto hormonal no se asocia)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013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omic Sans MS" panose="030F0702030302020204" pitchFamily="66" charset="0"/>
              </a:rPr>
              <a:t>En ambos casos al realizar el estudio multivariado sólo la edad seguía teniendo significación estadística.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  <a:p>
            <a:r>
              <a:rPr lang="es-ES" dirty="0"/>
              <a:t>TCP ha perdido significación estadística.</a:t>
            </a:r>
          </a:p>
          <a:p>
            <a:r>
              <a:rPr lang="es-ES" dirty="0"/>
              <a:t>OR 1,7 p = 0,26 G8</a:t>
            </a:r>
          </a:p>
          <a:p>
            <a:endParaRPr lang="es-ES" dirty="0"/>
          </a:p>
          <a:p>
            <a:r>
              <a:rPr lang="es-ES" dirty="0"/>
              <a:t>OR 1,3 p= 0,54 ECOG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277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omic Sans MS" panose="030F0702030302020204" pitchFamily="66" charset="0"/>
              </a:rPr>
              <a:t>Aunque podemos obviar el cuestionario G8 en aquellos pacientes con ECOG 2-4, debemos usar dicha herramienta en aquellos pacientes con ECOG 0-1 ya que la mitad de ellos presentarán puntuaciones G8 ≤14. De los factores analizados, la edad ha sido el único relacionado con la puntuación de dichos cuestionarios.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  <a:p>
            <a:r>
              <a:rPr lang="es-ES" dirty="0"/>
              <a:t>El cuestionario G8 muestra importancia en pacientes con ECOG 0-1 ya que es en este grupo donde la mitad presentará puntuaciones G8 ≤14.</a:t>
            </a:r>
          </a:p>
          <a:p>
            <a:endParaRPr lang="es-ES" dirty="0"/>
          </a:p>
          <a:p>
            <a:r>
              <a:rPr lang="es-ES" dirty="0"/>
              <a:t>De los factores analizados, la edad ha sido el único relacionado con la puntuación de dichos cuestionarios.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301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961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Cuadrado de </a:t>
            </a:r>
            <a:r>
              <a:rPr lang="es-ES" dirty="0" err="1"/>
              <a:t>guias</a:t>
            </a:r>
            <a:r>
              <a:rPr lang="es-ES" dirty="0"/>
              <a:t> europeas de </a:t>
            </a:r>
            <a:r>
              <a:rPr lang="es-ES" dirty="0" err="1"/>
              <a:t>cancer</a:t>
            </a:r>
            <a:r>
              <a:rPr lang="es-ES" dirty="0"/>
              <a:t> de próstata</a:t>
            </a:r>
          </a:p>
          <a:p>
            <a:endParaRPr lang="es-ES" dirty="0"/>
          </a:p>
          <a:p>
            <a:r>
              <a:rPr lang="es-ES" dirty="0"/>
              <a:t>El G8 nos serviría para ajustar el tratamiento de estos pacientes</a:t>
            </a:r>
          </a:p>
          <a:p>
            <a:endParaRPr lang="es-ES" dirty="0"/>
          </a:p>
          <a:p>
            <a:r>
              <a:rPr lang="es-ES" dirty="0"/>
              <a:t>El paciente con </a:t>
            </a:r>
            <a:r>
              <a:rPr lang="es-ES" dirty="0" err="1"/>
              <a:t>puntuacon</a:t>
            </a:r>
            <a:r>
              <a:rPr lang="es-ES" dirty="0"/>
              <a:t> mayor a 14 serian </a:t>
            </a:r>
            <a:r>
              <a:rPr lang="es-ES" dirty="0" err="1"/>
              <a:t>fit</a:t>
            </a:r>
            <a:r>
              <a:rPr lang="es-ES" dirty="0"/>
              <a:t> para tto similar a </a:t>
            </a:r>
            <a:r>
              <a:rPr lang="es-ES" dirty="0" err="1"/>
              <a:t>aquelos</a:t>
            </a:r>
            <a:r>
              <a:rPr lang="es-ES" dirty="0"/>
              <a:t> con experiencia de vida de mas de 10 años. Y por debajo de 14 se derivan a </a:t>
            </a:r>
            <a:r>
              <a:rPr lang="es-ES" dirty="0" err="1"/>
              <a:t>geriatria</a:t>
            </a:r>
            <a:r>
              <a:rPr lang="es-ES" dirty="0"/>
              <a:t> si estos factores de comorbilidad podrían ser reversibles para optimizar el tratamiento de cara a </a:t>
            </a:r>
            <a:r>
              <a:rPr lang="es-ES" dirty="0" err="1"/>
              <a:t>ttos</a:t>
            </a:r>
            <a:r>
              <a:rPr lang="es-ES" dirty="0"/>
              <a:t> tributarios </a:t>
            </a:r>
            <a:r>
              <a:rPr lang="es-ES" dirty="0" err="1"/>
              <a:t>estandar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30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39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208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Valores expresados en medianas o porcentajes.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300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Valores expresados en medianas o porcentajes.</a:t>
            </a:r>
          </a:p>
          <a:p>
            <a:r>
              <a:rPr lang="es-ES" dirty="0"/>
              <a:t>Mx no tiene TC y GGO</a:t>
            </a:r>
          </a:p>
          <a:p>
            <a:r>
              <a:rPr lang="es-ES" dirty="0"/>
              <a:t>La suma de todos los </a:t>
            </a:r>
            <a:r>
              <a:rPr lang="es-ES" dirty="0" err="1"/>
              <a:t>metastasicos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142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Los pacientes con ECOG 0-1 presentaban mayores puntuaciones G8 que los pacientes con ECOG 2-4 (14 vs 10.7, p&lt;0.001).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2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Sin embargo, aunque los 20 pacientes ECOG 3-4 y 24 de los 25 pacientes con ECOG 2 (96%) presentaban puntuaciones G8 ≤14, tan sólo 37 de los 70 pacientes con ECOG 0-1 tenían una puntuación G8&gt;14 (52.8%).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2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Tabla cuadrada con ECOG 0-1 Y 2-4 respecto a G8 &lt;14 o &gt;14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 resultado como Chi cuadrado OR 49,3 p&lt;0,001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Poner en la grafica encima de las cajitas las medias.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985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Los pacientes con ECOG 0-1 presentaban mayores puntuaciones G8 que los pacientes con ECOG 2-4 (14 vs 10.7, p&lt;0.001).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2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Sin embargo, aunque los 20 pacientes ECOG 3-4 y 24 de los 25 pacientes con ECOG 2 (96%) presentaban puntuaciones G8 ≤14, tan sólo 37 de los 70 pacientes con ECOG 0-1 tenían una puntuación G8&gt;14 (52.8%).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2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Tabla cuadrada con ECOG 0-1 Y 2-4 respecto a G8 &lt;14 o &gt;14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 resultado como Chi cuadrado OR 49,3 p&lt;0,001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Poner en la grafica encima de las cajitas las medias.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A1CFA-E447-41C5-BD0E-EF3FCAD00CBC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711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673C6-E504-6DF3-0D96-8DB6AE4DB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329" y="2847703"/>
            <a:ext cx="10651671" cy="1463040"/>
          </a:xfrm>
        </p:spPr>
        <p:txBody>
          <a:bodyPr>
            <a:normAutofit fontScale="90000"/>
          </a:bodyPr>
          <a:lstStyle/>
          <a:p>
            <a:r>
              <a:rPr lang="es-ES" sz="5400" dirty="0">
                <a:solidFill>
                  <a:schemeClr val="dk2"/>
                </a:solidFill>
              </a:rPr>
              <a:t>RELACIÓN ENTRE LAS PUNTUACIONES DE LOS CUESTIONARIOS ECOG Y G8 EN PACIENTES ANCIANOS CON CÁNCER DE PRÓSTATA AVANZADO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2F0E93-33ED-538F-EC36-B98053C2E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9064" y="4843759"/>
            <a:ext cx="6333488" cy="155801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Coello González, A; Fuertes de Gilbert Rivera, B*; </a:t>
            </a:r>
            <a:r>
              <a:rPr lang="es-ES" sz="1400" i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Bestard</a:t>
            </a:r>
            <a:r>
              <a:rPr lang="es-ES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Vallejo, J; Mora Gurrea, J; Pérez Polo, M; Seco Frías, J; Cruz Mir, A; Gutiérrez Sanz-Gadea, C.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Servicio de Urología. Hospital Son </a:t>
            </a:r>
            <a:r>
              <a:rPr lang="es-ES" sz="1400" i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Llàtzer</a:t>
            </a:r>
            <a:r>
              <a:rPr lang="es-ES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*Servicio de Geriatría. Hospital Joan March.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4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18E041C-7D0D-9F83-F996-04BD6E98D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48" y="4660189"/>
            <a:ext cx="5568142" cy="192515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478F1A0-8949-498B-DBC7-146943F565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4464628" cy="147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388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F7DDB-A797-3699-6C04-5EAC80254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s-ES" dirty="0"/>
              <a:t>RESULTADOS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31D4A38-E3EB-9490-F83C-190159DCFF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63123"/>
            <a:ext cx="2533154" cy="2533154"/>
          </a:xfrm>
          <a:prstGeom prst="rect">
            <a:avLst/>
          </a:prstGeom>
          <a:noFill/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B84DC2C-8546-EA8A-C391-111E91DEE1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4"/>
          <a:stretch/>
        </p:blipFill>
        <p:spPr bwMode="auto">
          <a:xfrm>
            <a:off x="2490624" y="1963122"/>
            <a:ext cx="2999048" cy="2697777"/>
          </a:xfrm>
          <a:prstGeom prst="rect">
            <a:avLst/>
          </a:prstGeom>
          <a:noFill/>
        </p:spPr>
      </p:pic>
      <p:sp>
        <p:nvSpPr>
          <p:cNvPr id="22" name="Cerrar llave 21">
            <a:extLst>
              <a:ext uri="{FF2B5EF4-FFF2-40B4-BE49-F238E27FC236}">
                <a16:creationId xmlns:a16="http://schemas.microsoft.com/office/drawing/2014/main" id="{121E1602-5104-2C87-D7B8-1168B9F5DBD3}"/>
              </a:ext>
            </a:extLst>
          </p:cNvPr>
          <p:cNvSpPr/>
          <p:nvPr/>
        </p:nvSpPr>
        <p:spPr>
          <a:xfrm>
            <a:off x="9877924" y="1552352"/>
            <a:ext cx="428830" cy="5013547"/>
          </a:xfrm>
          <a:prstGeom prst="rightBrace">
            <a:avLst>
              <a:gd name="adj1" fmla="val 8333"/>
              <a:gd name="adj2" fmla="val 495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2391311-DD6A-BC9F-B201-095EF50F3ED7}"/>
              </a:ext>
            </a:extLst>
          </p:cNvPr>
          <p:cNvSpPr txBox="1"/>
          <p:nvPr/>
        </p:nvSpPr>
        <p:spPr>
          <a:xfrm>
            <a:off x="10369216" y="3255658"/>
            <a:ext cx="1541674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600" dirty="0"/>
              <a:t>No relación con el tiempo de </a:t>
            </a:r>
            <a:r>
              <a:rPr lang="es-ES" sz="1600" dirty="0" err="1"/>
              <a:t>dx</a:t>
            </a:r>
            <a:r>
              <a:rPr lang="es-ES" sz="1600" dirty="0"/>
              <a:t>, PSA, tiempo en TDA o tto activo, Gleason o estadio.</a:t>
            </a:r>
            <a:endParaRPr lang="es-ES" sz="12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2C0067F-8FAC-1199-27A1-49FFF969DE34}"/>
              </a:ext>
            </a:extLst>
          </p:cNvPr>
          <p:cNvSpPr txBox="1"/>
          <p:nvPr/>
        </p:nvSpPr>
        <p:spPr>
          <a:xfrm>
            <a:off x="4062546" y="3794267"/>
            <a:ext cx="146395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 dirty="0"/>
              <a:t>ECOG 0-1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DB49475-84C1-EDC5-EC10-C5134577877B}"/>
              </a:ext>
            </a:extLst>
          </p:cNvPr>
          <p:cNvSpPr txBox="1"/>
          <p:nvPr/>
        </p:nvSpPr>
        <p:spPr>
          <a:xfrm>
            <a:off x="2750988" y="3798157"/>
            <a:ext cx="80356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 dirty="0"/>
              <a:t>ECOG 2-4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78792EB-4EE8-8AB2-E5D5-69D9FBC236C0}"/>
              </a:ext>
            </a:extLst>
          </p:cNvPr>
          <p:cNvSpPr/>
          <p:nvPr/>
        </p:nvSpPr>
        <p:spPr>
          <a:xfrm>
            <a:off x="3554548" y="3857875"/>
            <a:ext cx="445102" cy="1101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622BD57-EDE6-F9B5-B0BD-5784B9E788BA}"/>
              </a:ext>
            </a:extLst>
          </p:cNvPr>
          <p:cNvSpPr txBox="1"/>
          <p:nvPr/>
        </p:nvSpPr>
        <p:spPr>
          <a:xfrm>
            <a:off x="363459" y="3800783"/>
            <a:ext cx="80356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 dirty="0"/>
              <a:t>ECOG 2-4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801ACD-2E32-41EF-14E4-B2F1E6F31A44}"/>
              </a:ext>
            </a:extLst>
          </p:cNvPr>
          <p:cNvSpPr/>
          <p:nvPr/>
        </p:nvSpPr>
        <p:spPr>
          <a:xfrm>
            <a:off x="1167019" y="3860501"/>
            <a:ext cx="445102" cy="1101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7FD3CB25-B0A1-E767-AB0D-3796846AB348}"/>
              </a:ext>
            </a:extLst>
          </p:cNvPr>
          <p:cNvGrpSpPr/>
          <p:nvPr/>
        </p:nvGrpSpPr>
        <p:grpSpPr>
          <a:xfrm>
            <a:off x="1" y="4496277"/>
            <a:ext cx="2533153" cy="2434855"/>
            <a:chOff x="1" y="4632414"/>
            <a:chExt cx="2533153" cy="243485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7186BB88-19FD-98D6-71EC-05582B49A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4632414"/>
              <a:ext cx="2533153" cy="24348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7FC1961B-AC5F-ED86-24F9-BCB062F98F27}"/>
                </a:ext>
              </a:extLst>
            </p:cNvPr>
            <p:cNvSpPr txBox="1"/>
            <p:nvPr/>
          </p:nvSpPr>
          <p:spPr>
            <a:xfrm>
              <a:off x="509680" y="6369631"/>
              <a:ext cx="80356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/>
                <a:t>  G8 &gt;14</a:t>
              </a: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BDD47DB-CAC5-59CE-536A-65040E879E4E}"/>
                </a:ext>
              </a:extLst>
            </p:cNvPr>
            <p:cNvSpPr/>
            <p:nvPr/>
          </p:nvSpPr>
          <p:spPr>
            <a:xfrm>
              <a:off x="1313240" y="6429349"/>
              <a:ext cx="445102" cy="1101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4901D7E5-2CA7-AFFA-498E-118DEBA7AB72}"/>
                </a:ext>
              </a:extLst>
            </p:cNvPr>
            <p:cNvSpPr txBox="1"/>
            <p:nvPr/>
          </p:nvSpPr>
          <p:spPr>
            <a:xfrm>
              <a:off x="1606556" y="6387005"/>
              <a:ext cx="858137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/>
                <a:t>G8 &lt; 14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E66B630D-C989-E8F7-B193-1D8C7AE03E30}"/>
                </a:ext>
              </a:extLst>
            </p:cNvPr>
            <p:cNvSpPr txBox="1"/>
            <p:nvPr/>
          </p:nvSpPr>
          <p:spPr>
            <a:xfrm>
              <a:off x="838200" y="6488668"/>
              <a:ext cx="139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p&lt;0,001</a:t>
              </a: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4112D989-A3D2-B973-0692-2E33032B287F}"/>
              </a:ext>
            </a:extLst>
          </p:cNvPr>
          <p:cNvGrpSpPr/>
          <p:nvPr/>
        </p:nvGrpSpPr>
        <p:grpSpPr>
          <a:xfrm>
            <a:off x="2490624" y="4476535"/>
            <a:ext cx="2722726" cy="2034292"/>
            <a:chOff x="2490624" y="4590835"/>
            <a:chExt cx="2722726" cy="2034292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CE198191-3BA8-2FC3-C25C-4624E10B8C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925" r="10622" b="19862"/>
            <a:stretch/>
          </p:blipFill>
          <p:spPr bwMode="auto">
            <a:xfrm>
              <a:off x="2490624" y="4590835"/>
              <a:ext cx="2722726" cy="201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F8E8E9DA-DD6F-5BEC-10FB-3C1F67518BA5}"/>
                </a:ext>
              </a:extLst>
            </p:cNvPr>
            <p:cNvSpPr txBox="1"/>
            <p:nvPr/>
          </p:nvSpPr>
          <p:spPr>
            <a:xfrm>
              <a:off x="2920253" y="6378906"/>
              <a:ext cx="80356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/>
                <a:t>  G8 &lt; 14</a:t>
              </a: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6974640C-C275-0138-5508-E3F9D470DFD9}"/>
                </a:ext>
              </a:extLst>
            </p:cNvPr>
            <p:cNvSpPr/>
            <p:nvPr/>
          </p:nvSpPr>
          <p:spPr>
            <a:xfrm>
              <a:off x="3723813" y="6438624"/>
              <a:ext cx="445102" cy="1101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38574C0C-A124-C175-EA8E-D31DA81BBCED}"/>
                </a:ext>
              </a:extLst>
            </p:cNvPr>
            <p:cNvSpPr txBox="1"/>
            <p:nvPr/>
          </p:nvSpPr>
          <p:spPr>
            <a:xfrm>
              <a:off x="4017129" y="6375016"/>
              <a:ext cx="858137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/>
                <a:t>G8 &gt; 14</a:t>
              </a:r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856F8C51-38FC-69CF-0A63-E1F8DCED40A8}"/>
              </a:ext>
            </a:extLst>
          </p:cNvPr>
          <p:cNvSpPr txBox="1"/>
          <p:nvPr/>
        </p:nvSpPr>
        <p:spPr>
          <a:xfrm>
            <a:off x="1690919" y="3803189"/>
            <a:ext cx="85813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 dirty="0"/>
              <a:t>ECOG 0-1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F507FF9-9AF7-1B6C-0100-B9A60B066540}"/>
              </a:ext>
            </a:extLst>
          </p:cNvPr>
          <p:cNvSpPr txBox="1"/>
          <p:nvPr/>
        </p:nvSpPr>
        <p:spPr>
          <a:xfrm>
            <a:off x="830249" y="3904457"/>
            <a:ext cx="139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p&lt;0,001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24534E6-5A2F-20CE-98F8-8F4A5B019AD8}"/>
              </a:ext>
            </a:extLst>
          </p:cNvPr>
          <p:cNvSpPr txBox="1"/>
          <p:nvPr/>
        </p:nvSpPr>
        <p:spPr>
          <a:xfrm>
            <a:off x="3120992" y="6369861"/>
            <a:ext cx="139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p= 0,004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15FEA3D-C71C-3044-F8F7-4F42722E8593}"/>
              </a:ext>
            </a:extLst>
          </p:cNvPr>
          <p:cNvSpPr txBox="1"/>
          <p:nvPr/>
        </p:nvSpPr>
        <p:spPr>
          <a:xfrm>
            <a:off x="3120992" y="3904457"/>
            <a:ext cx="139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p= 0,005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E6F133E7-DC57-7F51-A884-C680F2DF5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522" y="1963122"/>
            <a:ext cx="5008198" cy="4602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ECOG				</a:t>
            </a:r>
          </a:p>
          <a:p>
            <a:pPr>
              <a:buFontTx/>
              <a:buChar char="-"/>
            </a:pPr>
            <a:r>
              <a:rPr lang="es-ES" dirty="0"/>
              <a:t>Edad menor en grupo 0-1 (78,6 vs 87,2) </a:t>
            </a:r>
          </a:p>
          <a:p>
            <a:pPr>
              <a:buFontTx/>
              <a:buChar char="-"/>
            </a:pPr>
            <a:r>
              <a:rPr lang="es-ES" dirty="0"/>
              <a:t>TCP (OR =3)			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G8</a:t>
            </a:r>
          </a:p>
          <a:p>
            <a:pPr>
              <a:buFontTx/>
              <a:buChar char="-"/>
            </a:pPr>
            <a:r>
              <a:rPr lang="es-ES" dirty="0"/>
              <a:t>Edad menor en grupo &gt;14 (75,4 vs 85,2)</a:t>
            </a:r>
          </a:p>
          <a:p>
            <a:pPr>
              <a:buFontTx/>
              <a:buChar char="-"/>
            </a:pPr>
            <a:r>
              <a:rPr lang="es-ES" dirty="0"/>
              <a:t>TCP (OR= 3,8)</a:t>
            </a:r>
          </a:p>
        </p:txBody>
      </p:sp>
    </p:spTree>
    <p:extLst>
      <p:ext uri="{BB962C8B-B14F-4D97-AF65-F5344CB8AC3E}">
        <p14:creationId xmlns:p14="http://schemas.microsoft.com/office/powerpoint/2010/main" val="225178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0959E-42EA-AE0B-B26C-D6B4BB53B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07F932-69F0-23CE-EA41-55D1430C4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189304" cy="4023360"/>
          </a:xfrm>
        </p:spPr>
        <p:txBody>
          <a:bodyPr/>
          <a:lstStyle/>
          <a:p>
            <a:r>
              <a:rPr lang="es-ES" dirty="0"/>
              <a:t>Tras el análisis multivariado solo la edad mantiene significación estadística (p&lt;0,001)</a:t>
            </a:r>
          </a:p>
          <a:p>
            <a:r>
              <a:rPr lang="es-ES" dirty="0"/>
              <a:t>                          EDAD					TCP</a:t>
            </a:r>
          </a:p>
          <a:p>
            <a:r>
              <a:rPr lang="es-ES" dirty="0"/>
              <a:t>               OR 24,4 para G8			OR 1,7 (p = 0,26) para G8</a:t>
            </a:r>
          </a:p>
          <a:p>
            <a:endParaRPr lang="es-ES" dirty="0"/>
          </a:p>
          <a:p>
            <a:r>
              <a:rPr lang="es-ES" dirty="0"/>
              <a:t>               OR 17,4 para ECOG			OR 1,3 (p = 0,54) para ECOG</a:t>
            </a:r>
          </a:p>
          <a:p>
            <a:endParaRPr lang="es-ES" dirty="0"/>
          </a:p>
          <a:p>
            <a:r>
              <a:rPr lang="es-ES" sz="1600" dirty="0"/>
              <a:t>(* Dicotomizado para mediana de edad ≥82,13).</a:t>
            </a:r>
            <a:r>
              <a:rPr lang="es-ES" dirty="0"/>
              <a:t>  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858DE6C8-E5F5-E5B1-D50D-86D635C06FCF}"/>
              </a:ext>
            </a:extLst>
          </p:cNvPr>
          <p:cNvCxnSpPr/>
          <p:nvPr/>
        </p:nvCxnSpPr>
        <p:spPr>
          <a:xfrm>
            <a:off x="5702300" y="2781300"/>
            <a:ext cx="0" cy="20193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568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AD571-FEF3-F367-2AFE-DB6EF83CF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40432C-4EDA-945D-72C1-1212B512E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Hemos constatado que prácticamente todos los pacientes con ECOG 2-4 presentan puntuaciones G8 inferior o igual a 14. Por lo que dicho cuestionario no seria necesario en este grupo de pacientes. </a:t>
            </a:r>
          </a:p>
          <a:p>
            <a:endParaRPr lang="es-ES" dirty="0"/>
          </a:p>
          <a:p>
            <a:pPr algn="just"/>
            <a:r>
              <a:rPr lang="es-ES" dirty="0"/>
              <a:t>En el grupo de ECOG 0-1 en cambio la mitad de los pacientes presentan puntuaciones de G8 inferiores o iguales a 14, Debiendo usar dicho cuestionario para decidir cuales de ellos serian tributarios de una evaluación geriátrica.</a:t>
            </a:r>
          </a:p>
          <a:p>
            <a:endParaRPr lang="es-ES" dirty="0"/>
          </a:p>
          <a:p>
            <a:pPr algn="just"/>
            <a:r>
              <a:rPr lang="es-ES" dirty="0"/>
              <a:t>De los factores analizados, la edad ha sido el único relacionado con la puntuación de dichos cuestionarios tras el análisis multivariante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655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n 6">
            <a:extLst>
              <a:ext uri="{FF2B5EF4-FFF2-40B4-BE49-F238E27FC236}">
                <a16:creationId xmlns:a16="http://schemas.microsoft.com/office/drawing/2014/main" id="{BE85755C-6552-C7FF-7F6E-E5944C209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050" y="4997681"/>
            <a:ext cx="44259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Marcador de posición de imagen 5">
            <a:extLst>
              <a:ext uri="{FF2B5EF4-FFF2-40B4-BE49-F238E27FC236}">
                <a16:creationId xmlns:a16="http://schemas.microsoft.com/office/drawing/2014/main" id="{AC8F9F92-BE53-85C2-6F63-D54D2B896F8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/>
          <a:stretch/>
        </p:blipFill>
        <p:spPr>
          <a:xfrm>
            <a:off x="-37233" y="1"/>
            <a:ext cx="12229233" cy="4750420"/>
          </a:xfrm>
        </p:spPr>
      </p:pic>
      <p:sp>
        <p:nvSpPr>
          <p:cNvPr id="16387" name="CuadroTexto 7">
            <a:extLst>
              <a:ext uri="{FF2B5EF4-FFF2-40B4-BE49-F238E27FC236}">
                <a16:creationId xmlns:a16="http://schemas.microsoft.com/office/drawing/2014/main" id="{8F9AA852-B781-D7AD-C5E6-E947424DE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503" y="3719890"/>
            <a:ext cx="47038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ES" sz="4400" dirty="0"/>
              <a:t>MUCHAS GRACIAS</a:t>
            </a:r>
            <a:endParaRPr lang="es-ES" altLang="es-ES" sz="2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9B4BD94-66AD-406A-C2BE-81DB3D4F4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55115"/>
            <a:ext cx="3746810" cy="12154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51B2D-6C1C-6CCA-1D05-C10EE94B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665DE-A10D-2DDD-B709-B2F725166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ECOG es la escala de evaluación más frecuentemente utilizada en los pacientes con cáncer de próstata avanzado (CPA).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/>
              <a:t>Se recomienda el uso de cuestionario G8 en pacientes ancianos, aconsejando la derivación a geriatría a aquellos con puntuación ≤14.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Evaluamos a pacientes ≥  70 años con CPA mediante cuestionarios ECOG y G8, determinando la relaciones entre ambos y evaluando posibles predictores de resultado.</a:t>
            </a:r>
          </a:p>
        </p:txBody>
      </p:sp>
    </p:spTree>
    <p:extLst>
      <p:ext uri="{BB962C8B-B14F-4D97-AF65-F5344CB8AC3E}">
        <p14:creationId xmlns:p14="http://schemas.microsoft.com/office/powerpoint/2010/main" val="242409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51B2D-6C1C-6CCA-1D05-C10EE94B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9A09F5D-CFC9-4DFE-FAFE-A39304FE6D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7664" y="1679282"/>
            <a:ext cx="5334274" cy="3949903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6C773312-7356-111E-D7D2-189CFED25E20}"/>
              </a:ext>
            </a:extLst>
          </p:cNvPr>
          <p:cNvGrpSpPr/>
          <p:nvPr/>
        </p:nvGrpSpPr>
        <p:grpSpPr>
          <a:xfrm>
            <a:off x="210062" y="2753921"/>
            <a:ext cx="6476558" cy="1800626"/>
            <a:chOff x="456977" y="2084832"/>
            <a:chExt cx="6476558" cy="1800626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92DC55C8-1D8D-6B0D-D636-620B0DC3D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6977" y="2084832"/>
              <a:ext cx="6476558" cy="1800626"/>
            </a:xfrm>
            <a:prstGeom prst="rect">
              <a:avLst/>
            </a:prstGeom>
          </p:spPr>
        </p:pic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075DC3BB-B13F-9861-7152-D0CE882D3C49}"/>
                </a:ext>
              </a:extLst>
            </p:cNvPr>
            <p:cNvSpPr/>
            <p:nvPr/>
          </p:nvSpPr>
          <p:spPr>
            <a:xfrm>
              <a:off x="5544337" y="2483708"/>
              <a:ext cx="757610" cy="72904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25341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CAEC1-BCE1-775B-1C9E-D352B3DE3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 Y MÉTODOS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492AF7-B04D-4081-4770-0A55F8B1C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0" y="1981200"/>
            <a:ext cx="6850085" cy="4023360"/>
          </a:xfrm>
        </p:spPr>
        <p:txBody>
          <a:bodyPr/>
          <a:lstStyle/>
          <a:p>
            <a:r>
              <a:rPr lang="es-ES" dirty="0"/>
              <a:t>Se realizan entrevistas telefónicas entre Julio y Noviembre de 2022.</a:t>
            </a:r>
          </a:p>
          <a:p>
            <a:r>
              <a:rPr lang="es-ES" dirty="0"/>
              <a:t>Incluimos pacientes en seguimiento en nuestras consultas de CPA con ≥ 70 años.</a:t>
            </a:r>
          </a:p>
          <a:p>
            <a:r>
              <a:rPr lang="es-ES" dirty="0"/>
              <a:t>Cuestionarios ECOG  y G8. </a:t>
            </a:r>
          </a:p>
          <a:p>
            <a:r>
              <a:rPr lang="es-ES" dirty="0"/>
              <a:t>Análisis estadístico de las variables mediante Chi cuadrado, U de Man-Whitney y T de Student.</a:t>
            </a:r>
          </a:p>
          <a:p>
            <a:r>
              <a:rPr lang="es-ES" dirty="0"/>
              <a:t>Análisis multivariante de cada cuestionario. </a:t>
            </a:r>
          </a:p>
        </p:txBody>
      </p:sp>
      <p:sp>
        <p:nvSpPr>
          <p:cNvPr id="5" name="Google Shape;368;p41">
            <a:extLst>
              <a:ext uri="{FF2B5EF4-FFF2-40B4-BE49-F238E27FC236}">
                <a16:creationId xmlns:a16="http://schemas.microsoft.com/office/drawing/2014/main" id="{7E6343D6-A8F1-4935-A02F-D5DA0D930248}"/>
              </a:ext>
            </a:extLst>
          </p:cNvPr>
          <p:cNvSpPr txBox="1">
            <a:spLocks/>
          </p:cNvSpPr>
          <p:nvPr/>
        </p:nvSpPr>
        <p:spPr>
          <a:xfrm>
            <a:off x="9320372" y="2084251"/>
            <a:ext cx="1847500" cy="234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0" indent="0">
              <a:buFont typeface="DM Sans"/>
              <a:buNone/>
            </a:pPr>
            <a:endParaRPr lang="es-ES" dirty="0"/>
          </a:p>
        </p:txBody>
      </p:sp>
      <p:graphicFrame>
        <p:nvGraphicFramePr>
          <p:cNvPr id="4" name="Marcador de contenido 16">
            <a:extLst>
              <a:ext uri="{FF2B5EF4-FFF2-40B4-BE49-F238E27FC236}">
                <a16:creationId xmlns:a16="http://schemas.microsoft.com/office/drawing/2014/main" id="{97CF39A9-12A4-6418-034B-3636705BA2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52303"/>
              </p:ext>
            </p:extLst>
          </p:nvPr>
        </p:nvGraphicFramePr>
        <p:xfrm>
          <a:off x="460543" y="1981200"/>
          <a:ext cx="3666956" cy="4480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454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CAEC1-BCE1-775B-1C9E-D352B3DE3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 Y METODOS</a:t>
            </a:r>
          </a:p>
        </p:txBody>
      </p:sp>
      <p:sp>
        <p:nvSpPr>
          <p:cNvPr id="5" name="Google Shape;368;p41">
            <a:extLst>
              <a:ext uri="{FF2B5EF4-FFF2-40B4-BE49-F238E27FC236}">
                <a16:creationId xmlns:a16="http://schemas.microsoft.com/office/drawing/2014/main" id="{7E6343D6-A8F1-4935-A02F-D5DA0D930248}"/>
              </a:ext>
            </a:extLst>
          </p:cNvPr>
          <p:cNvSpPr txBox="1">
            <a:spLocks/>
          </p:cNvSpPr>
          <p:nvPr/>
        </p:nvSpPr>
        <p:spPr>
          <a:xfrm>
            <a:off x="9320372" y="2084251"/>
            <a:ext cx="1847500" cy="234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0" indent="0">
              <a:buFont typeface="DM Sans"/>
              <a:buNone/>
            </a:pPr>
            <a:endParaRPr lang="es-ES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BAF9520F-84D2-1444-0637-5E332D4FA6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501" y="1389807"/>
            <a:ext cx="5285473" cy="5057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4C4EC6D-ACE3-D227-DD4E-5882D2EA80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22" y="2574146"/>
            <a:ext cx="5959509" cy="2688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748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F7DDB-A797-3699-6C04-5EAC80254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57B5FBB-B1FA-E015-3E72-D5C503B1F957}"/>
              </a:ext>
            </a:extLst>
          </p:cNvPr>
          <p:cNvSpPr txBox="1"/>
          <p:nvPr/>
        </p:nvSpPr>
        <p:spPr>
          <a:xfrm>
            <a:off x="6950999" y="5764952"/>
            <a:ext cx="5113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/>
              <a:t>TCP: Tratamiento curativo previo.</a:t>
            </a:r>
          </a:p>
          <a:p>
            <a:pPr algn="r"/>
            <a:r>
              <a:rPr lang="es-ES" sz="1200" i="1" dirty="0"/>
              <a:t>CPHS: Cáncer de próstata hormono sensible.</a:t>
            </a:r>
          </a:p>
          <a:p>
            <a:pPr algn="r"/>
            <a:r>
              <a:rPr lang="es-ES" sz="1200" i="1" dirty="0"/>
              <a:t>CPRC: Cáncer de próstata resistente a la castración</a:t>
            </a:r>
          </a:p>
          <a:p>
            <a:pPr algn="r"/>
            <a:r>
              <a:rPr lang="es-ES" sz="1200" i="1" dirty="0"/>
              <a:t>CP sin HT: Cáncer de próstata sin hormonoterapia</a:t>
            </a:r>
          </a:p>
          <a:p>
            <a:pPr algn="r"/>
            <a:r>
              <a:rPr lang="es-ES" sz="1200" i="1" dirty="0"/>
              <a:t>*Datos presentados en medianas y porcentajes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606AC68B-9F24-8FE1-C49B-3BF1FE80BF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9577835"/>
              </p:ext>
            </p:extLst>
          </p:nvPr>
        </p:nvGraphicFramePr>
        <p:xfrm>
          <a:off x="755532" y="1837483"/>
          <a:ext cx="5956968" cy="425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9CBF1F-2AA8-E74B-90DD-FCC516CADF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653596"/>
              </p:ext>
            </p:extLst>
          </p:nvPr>
        </p:nvGraphicFramePr>
        <p:xfrm>
          <a:off x="7060907" y="1559895"/>
          <a:ext cx="4893779" cy="4108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2489">
                  <a:extLst>
                    <a:ext uri="{9D8B030D-6E8A-4147-A177-3AD203B41FA5}">
                      <a16:colId xmlns:a16="http://schemas.microsoft.com/office/drawing/2014/main" val="2778589531"/>
                    </a:ext>
                  </a:extLst>
                </a:gridCol>
                <a:gridCol w="2551290">
                  <a:extLst>
                    <a:ext uri="{9D8B030D-6E8A-4147-A177-3AD203B41FA5}">
                      <a16:colId xmlns:a16="http://schemas.microsoft.com/office/drawing/2014/main" val="3845680581"/>
                    </a:ext>
                  </a:extLst>
                </a:gridCol>
              </a:tblGrid>
              <a:tr h="375153">
                <a:tc gridSpan="2"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2000" dirty="0"/>
                        <a:t>    Características de la muestra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dirty="0"/>
                        <a:t>Mediana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361970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Edad (años)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82,1 (70,1-97,2)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908188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Tiempo </a:t>
                      </a:r>
                      <a:r>
                        <a:rPr lang="es-ES" sz="1400" dirty="0" err="1">
                          <a:latin typeface="+mn-lt"/>
                        </a:rPr>
                        <a:t>dx</a:t>
                      </a:r>
                      <a:r>
                        <a:rPr lang="es-ES" sz="1400" dirty="0">
                          <a:latin typeface="+mn-lt"/>
                        </a:rPr>
                        <a:t> (años)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9.1 (0,7-24,4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8423865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PSA </a:t>
                      </a:r>
                      <a:r>
                        <a:rPr lang="es-ES" sz="1400" dirty="0" err="1">
                          <a:latin typeface="+mn-lt"/>
                        </a:rPr>
                        <a:t>dx</a:t>
                      </a:r>
                      <a:r>
                        <a:rPr lang="es-ES" sz="1400" dirty="0">
                          <a:latin typeface="+mn-lt"/>
                        </a:rPr>
                        <a:t> (ng/ml)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13,9 (0,7 – 5816)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903452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Años TDA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5,6 (0,04 – 23,4)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0531089"/>
                  </a:ext>
                </a:extLst>
              </a:tr>
              <a:tr h="969026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Gleason</a:t>
                      </a:r>
                    </a:p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6</a:t>
                      </a:r>
                    </a:p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7</a:t>
                      </a:r>
                    </a:p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8-9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s-ES" sz="1400" dirty="0">
                        <a:latin typeface="+mn-lt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15 (13%)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55 (48%)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30 (26%)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9503533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57 (49,5%)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2920898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CP M1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35 (27%)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1660350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CPHS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62 (53,9%)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1786652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CPRC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36 (31,3%)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239650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CP sin HT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17 (14,7%)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431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67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F7DDB-A797-3699-6C04-5EAC80254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8719"/>
            <a:ext cx="9720072" cy="1499616"/>
          </a:xfrm>
        </p:spPr>
        <p:txBody>
          <a:bodyPr/>
          <a:lstStyle/>
          <a:p>
            <a:r>
              <a:rPr lang="es-ES" dirty="0"/>
              <a:t>RESULTADOS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00BEE75-1AAB-7FB8-3384-73FB06EAB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557801"/>
              </p:ext>
            </p:extLst>
          </p:nvPr>
        </p:nvGraphicFramePr>
        <p:xfrm>
          <a:off x="7060907" y="1559895"/>
          <a:ext cx="4893779" cy="4108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2489">
                  <a:extLst>
                    <a:ext uri="{9D8B030D-6E8A-4147-A177-3AD203B41FA5}">
                      <a16:colId xmlns:a16="http://schemas.microsoft.com/office/drawing/2014/main" val="2778589531"/>
                    </a:ext>
                  </a:extLst>
                </a:gridCol>
                <a:gridCol w="2551290">
                  <a:extLst>
                    <a:ext uri="{9D8B030D-6E8A-4147-A177-3AD203B41FA5}">
                      <a16:colId xmlns:a16="http://schemas.microsoft.com/office/drawing/2014/main" val="3845680581"/>
                    </a:ext>
                  </a:extLst>
                </a:gridCol>
              </a:tblGrid>
              <a:tr h="375153">
                <a:tc gridSpan="2"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2000" dirty="0"/>
                        <a:t>    Características de la muestra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dirty="0"/>
                        <a:t>Mediana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361970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Edad (años)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82,1 (70,1-97,2)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908188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Tiempo </a:t>
                      </a:r>
                      <a:r>
                        <a:rPr lang="es-ES" sz="1400" dirty="0" err="1">
                          <a:latin typeface="+mn-lt"/>
                        </a:rPr>
                        <a:t>dx</a:t>
                      </a:r>
                      <a:r>
                        <a:rPr lang="es-ES" sz="1400" dirty="0">
                          <a:latin typeface="+mn-lt"/>
                        </a:rPr>
                        <a:t> (años)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9.1 (0,7-24,4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8423865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PSA </a:t>
                      </a:r>
                      <a:r>
                        <a:rPr lang="es-ES" sz="1400" dirty="0" err="1">
                          <a:latin typeface="+mn-lt"/>
                        </a:rPr>
                        <a:t>dx</a:t>
                      </a:r>
                      <a:r>
                        <a:rPr lang="es-ES" sz="1400" dirty="0">
                          <a:latin typeface="+mn-lt"/>
                        </a:rPr>
                        <a:t> (ng/ml)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13,9 (0,7 – 5816)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903452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Años TDA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5,6 (0,04 – 23,4)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0531089"/>
                  </a:ext>
                </a:extLst>
              </a:tr>
              <a:tr h="969026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Gleason</a:t>
                      </a:r>
                    </a:p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6</a:t>
                      </a:r>
                    </a:p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7</a:t>
                      </a:r>
                    </a:p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8-9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s-ES" sz="1400" dirty="0">
                        <a:latin typeface="+mn-lt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15 (13%)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55 (48%)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ES" sz="1400" dirty="0">
                          <a:latin typeface="+mn-lt"/>
                        </a:rPr>
                        <a:t>30 (26%)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9503533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57 (49,5%)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2920898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CP M1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35 (27%)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1660350"/>
                  </a:ext>
                </a:extLst>
              </a:tr>
              <a:tr h="29816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CPHS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62 (53,9%)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1786652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CPRC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36 (31,3%)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239650"/>
                  </a:ext>
                </a:extLst>
              </a:tr>
              <a:tr h="2981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CP sin HT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ES" sz="1400" dirty="0">
                          <a:latin typeface="+mn-lt"/>
                        </a:rPr>
                        <a:t>17 (14,7%)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431334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857B5FBB-B1FA-E015-3E72-D5C503B1F957}"/>
              </a:ext>
            </a:extLst>
          </p:cNvPr>
          <p:cNvSpPr txBox="1"/>
          <p:nvPr/>
        </p:nvSpPr>
        <p:spPr>
          <a:xfrm>
            <a:off x="6950999" y="5764952"/>
            <a:ext cx="5113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/>
              <a:t>TCP: Tratamiento curativo previo.</a:t>
            </a:r>
          </a:p>
          <a:p>
            <a:pPr algn="r"/>
            <a:r>
              <a:rPr lang="es-ES" sz="1200" i="1" dirty="0"/>
              <a:t>CPHS: Cáncer de próstata hormono sensible.</a:t>
            </a:r>
          </a:p>
          <a:p>
            <a:pPr algn="r"/>
            <a:r>
              <a:rPr lang="es-ES" sz="1200" i="1" dirty="0"/>
              <a:t>CPRC: Cáncer de próstata resistente a la castración</a:t>
            </a:r>
          </a:p>
          <a:p>
            <a:pPr algn="r"/>
            <a:r>
              <a:rPr lang="es-ES" sz="1200" i="1" dirty="0"/>
              <a:t>CP sin HT: Cáncer de próstata sin hormonoterapia</a:t>
            </a:r>
          </a:p>
          <a:p>
            <a:pPr algn="r"/>
            <a:r>
              <a:rPr lang="es-ES" sz="1200" i="1" dirty="0"/>
              <a:t>*Datos presentados en medianas y porcentajes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9887221-D798-850C-B843-C47A522562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222342"/>
              </p:ext>
            </p:extLst>
          </p:nvPr>
        </p:nvGraphicFramePr>
        <p:xfrm>
          <a:off x="445567" y="1251655"/>
          <a:ext cx="6505431" cy="4724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2869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F7DDB-A797-3699-6C04-5EAC80254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A47319DF-3BB3-F4FE-5328-C367DB5E848B}"/>
              </a:ext>
            </a:extLst>
          </p:cNvPr>
          <p:cNvGrpSpPr/>
          <p:nvPr/>
        </p:nvGrpSpPr>
        <p:grpSpPr>
          <a:xfrm>
            <a:off x="5600450" y="1741816"/>
            <a:ext cx="5940401" cy="4714780"/>
            <a:chOff x="6096000" y="1370346"/>
            <a:chExt cx="5940401" cy="4714780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3E31CD0F-D873-C0FF-4015-F6508E30AF58}"/>
                </a:ext>
              </a:extLst>
            </p:cNvPr>
            <p:cNvGrpSpPr/>
            <p:nvPr/>
          </p:nvGrpSpPr>
          <p:grpSpPr>
            <a:xfrm>
              <a:off x="6096000" y="1370346"/>
              <a:ext cx="5940401" cy="4714780"/>
              <a:chOff x="6096000" y="1370346"/>
              <a:chExt cx="5940401" cy="4714780"/>
            </a:xfrm>
          </p:grpSpPr>
          <p:pic>
            <p:nvPicPr>
              <p:cNvPr id="3" name="Imagen 2">
                <a:extLst>
                  <a:ext uri="{FF2B5EF4-FFF2-40B4-BE49-F238E27FC236}">
                    <a16:creationId xmlns:a16="http://schemas.microsoft.com/office/drawing/2014/main" id="{16DA1CE7-449E-3425-584B-8D138702AA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0632"/>
              <a:stretch/>
            </p:blipFill>
            <p:spPr bwMode="auto">
              <a:xfrm>
                <a:off x="6096000" y="1370346"/>
                <a:ext cx="5940401" cy="471478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9601FBEA-7F91-202C-386A-2BCF98870736}"/>
                  </a:ext>
                </a:extLst>
              </p:cNvPr>
              <p:cNvSpPr/>
              <p:nvPr/>
            </p:nvSpPr>
            <p:spPr>
              <a:xfrm>
                <a:off x="8887326" y="3397196"/>
                <a:ext cx="770021" cy="119417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8768DAB2-1BE4-528C-E9C0-C19697F6ECBA}"/>
                  </a:ext>
                </a:extLst>
              </p:cNvPr>
              <p:cNvSpPr/>
              <p:nvPr/>
            </p:nvSpPr>
            <p:spPr>
              <a:xfrm>
                <a:off x="7106653" y="2838157"/>
                <a:ext cx="770021" cy="119417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42F5B9C2-A0C3-5D5E-9E0A-3A4C31099252}"/>
                </a:ext>
              </a:extLst>
            </p:cNvPr>
            <p:cNvSpPr txBox="1"/>
            <p:nvPr/>
          </p:nvSpPr>
          <p:spPr>
            <a:xfrm>
              <a:off x="7106653" y="1891595"/>
              <a:ext cx="6657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14,8 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8DB0F72-E7E5-6329-CE51-9A7EE1C3D364}"/>
                </a:ext>
              </a:extLst>
            </p:cNvPr>
            <p:cNvSpPr txBox="1"/>
            <p:nvPr/>
          </p:nvSpPr>
          <p:spPr>
            <a:xfrm>
              <a:off x="8029074" y="2076261"/>
              <a:ext cx="6657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12,5 </a:t>
              </a: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267627DA-A416-F1D5-93C9-1B78308E8A7A}"/>
                </a:ext>
              </a:extLst>
            </p:cNvPr>
            <p:cNvSpPr txBox="1"/>
            <p:nvPr/>
          </p:nvSpPr>
          <p:spPr>
            <a:xfrm>
              <a:off x="8991600" y="2371682"/>
              <a:ext cx="6657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11,9 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78E13C6E-9909-0DF0-516C-562039B1E517}"/>
                </a:ext>
              </a:extLst>
            </p:cNvPr>
            <p:cNvSpPr txBox="1"/>
            <p:nvPr/>
          </p:nvSpPr>
          <p:spPr>
            <a:xfrm>
              <a:off x="9914021" y="2653491"/>
              <a:ext cx="6657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10,9 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AD9D2BCE-EF98-B6E1-AE67-94A0EBDD1DD6}"/>
                </a:ext>
              </a:extLst>
            </p:cNvPr>
            <p:cNvSpPr txBox="1"/>
            <p:nvPr/>
          </p:nvSpPr>
          <p:spPr>
            <a:xfrm>
              <a:off x="10932164" y="3557818"/>
              <a:ext cx="6657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4,6 </a:t>
              </a: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D1C4AAF-822E-DA45-49D4-BE693E5918C4}"/>
              </a:ext>
            </a:extLst>
          </p:cNvPr>
          <p:cNvSpPr/>
          <p:nvPr/>
        </p:nvSpPr>
        <p:spPr>
          <a:xfrm>
            <a:off x="4458692" y="4099206"/>
            <a:ext cx="445102" cy="1101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5A8E7393-400A-8F6F-8BA3-3AF5FD778AE3}"/>
              </a:ext>
            </a:extLst>
          </p:cNvPr>
          <p:cNvSpPr/>
          <p:nvPr/>
        </p:nvSpPr>
        <p:spPr>
          <a:xfrm>
            <a:off x="1251912" y="2632397"/>
            <a:ext cx="1887203" cy="137883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09AA58E2-2222-914E-DE11-553E3524DE0E}"/>
              </a:ext>
            </a:extLst>
          </p:cNvPr>
          <p:cNvSpPr/>
          <p:nvPr/>
        </p:nvSpPr>
        <p:spPr>
          <a:xfrm>
            <a:off x="1251911" y="4345093"/>
            <a:ext cx="1887203" cy="137883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3601CF5-9246-C0BC-8C93-5FA2DCB74CDB}"/>
              </a:ext>
            </a:extLst>
          </p:cNvPr>
          <p:cNvSpPr txBox="1"/>
          <p:nvPr/>
        </p:nvSpPr>
        <p:spPr>
          <a:xfrm>
            <a:off x="1267356" y="3121760"/>
            <a:ext cx="1363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ECOG 0-1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31DBE41-8DAE-F9A1-D881-9A862D6E58FB}"/>
              </a:ext>
            </a:extLst>
          </p:cNvPr>
          <p:cNvSpPr txBox="1"/>
          <p:nvPr/>
        </p:nvSpPr>
        <p:spPr>
          <a:xfrm>
            <a:off x="1251911" y="4834456"/>
            <a:ext cx="1363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G8 &gt; 14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50DB660-FC2B-7F6B-89F0-DD9F891BDAAD}"/>
              </a:ext>
            </a:extLst>
          </p:cNvPr>
          <p:cNvSpPr txBox="1"/>
          <p:nvPr/>
        </p:nvSpPr>
        <p:spPr>
          <a:xfrm>
            <a:off x="3540065" y="3112484"/>
            <a:ext cx="1551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70 pacientes</a:t>
            </a:r>
          </a:p>
          <a:p>
            <a:pPr algn="ctr"/>
            <a:r>
              <a:rPr lang="es-ES" sz="2000" dirty="0"/>
              <a:t>(60,8%)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CDCD589-45B8-FFC3-78C3-B4B7BB90B69B}"/>
              </a:ext>
            </a:extLst>
          </p:cNvPr>
          <p:cNvSpPr txBox="1"/>
          <p:nvPr/>
        </p:nvSpPr>
        <p:spPr>
          <a:xfrm>
            <a:off x="3535355" y="4680568"/>
            <a:ext cx="1551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38 pacientes</a:t>
            </a:r>
          </a:p>
          <a:p>
            <a:pPr algn="ctr"/>
            <a:r>
              <a:rPr lang="es-ES" sz="2000" dirty="0"/>
              <a:t>(33%)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6DCE208E-B832-1AE9-5803-DC3358A6E5D7}"/>
              </a:ext>
            </a:extLst>
          </p:cNvPr>
          <p:cNvSpPr/>
          <p:nvPr/>
        </p:nvSpPr>
        <p:spPr>
          <a:xfrm>
            <a:off x="3486968" y="2755673"/>
            <a:ext cx="1626605" cy="1392332"/>
          </a:xfrm>
          <a:prstGeom prst="ellipse">
            <a:avLst/>
          </a:prstGeom>
          <a:noFill/>
          <a:ln w="28575">
            <a:solidFill>
              <a:srgbClr val="D3C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5F42D69F-2B5B-E64A-F653-BBD85B80CBB5}"/>
              </a:ext>
            </a:extLst>
          </p:cNvPr>
          <p:cNvSpPr/>
          <p:nvPr/>
        </p:nvSpPr>
        <p:spPr>
          <a:xfrm>
            <a:off x="3515490" y="4369097"/>
            <a:ext cx="1626605" cy="1392332"/>
          </a:xfrm>
          <a:prstGeom prst="ellipse">
            <a:avLst/>
          </a:prstGeom>
          <a:noFill/>
          <a:ln w="28575">
            <a:solidFill>
              <a:srgbClr val="D3C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Abrir llave 15">
            <a:extLst>
              <a:ext uri="{FF2B5EF4-FFF2-40B4-BE49-F238E27FC236}">
                <a16:creationId xmlns:a16="http://schemas.microsoft.com/office/drawing/2014/main" id="{4E0C4FAB-5CBA-09B1-29AF-DC3BF72F4361}"/>
              </a:ext>
            </a:extLst>
          </p:cNvPr>
          <p:cNvSpPr/>
          <p:nvPr/>
        </p:nvSpPr>
        <p:spPr>
          <a:xfrm rot="5400000">
            <a:off x="6932175" y="1249591"/>
            <a:ext cx="897898" cy="1588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68BB6A41-216B-E6E2-2DB0-87617D5854E8}"/>
              </a:ext>
            </a:extLst>
          </p:cNvPr>
          <p:cNvSpPr/>
          <p:nvPr/>
        </p:nvSpPr>
        <p:spPr>
          <a:xfrm rot="5400000">
            <a:off x="9202119" y="781677"/>
            <a:ext cx="1194171" cy="2606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22EAF3C-D483-C779-D0D7-3AC641375FC9}"/>
              </a:ext>
            </a:extLst>
          </p:cNvPr>
          <p:cNvSpPr txBox="1"/>
          <p:nvPr/>
        </p:nvSpPr>
        <p:spPr>
          <a:xfrm>
            <a:off x="7140494" y="1136278"/>
            <a:ext cx="4995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14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5B5D0D-C7B9-584F-2813-FDE6498D7ED2}"/>
              </a:ext>
            </a:extLst>
          </p:cNvPr>
          <p:cNvSpPr txBox="1"/>
          <p:nvPr/>
        </p:nvSpPr>
        <p:spPr>
          <a:xfrm>
            <a:off x="9480384" y="1139078"/>
            <a:ext cx="6657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10,7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F3B95C9-070A-4B27-8D9C-4F102FFD4D18}"/>
              </a:ext>
            </a:extLst>
          </p:cNvPr>
          <p:cNvSpPr txBox="1"/>
          <p:nvPr/>
        </p:nvSpPr>
        <p:spPr>
          <a:xfrm>
            <a:off x="10391842" y="1372484"/>
            <a:ext cx="106466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p&lt;0,001 </a:t>
            </a:r>
          </a:p>
        </p:txBody>
      </p:sp>
    </p:spTree>
    <p:extLst>
      <p:ext uri="{BB962C8B-B14F-4D97-AF65-F5344CB8AC3E}">
        <p14:creationId xmlns:p14="http://schemas.microsoft.com/office/powerpoint/2010/main" val="258436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25">
            <a:extLst>
              <a:ext uri="{FF2B5EF4-FFF2-40B4-BE49-F238E27FC236}">
                <a16:creationId xmlns:a16="http://schemas.microsoft.com/office/drawing/2014/main" id="{A345DBF8-6D4D-2D8F-45F9-1193CFC8EFC5}"/>
              </a:ext>
            </a:extLst>
          </p:cNvPr>
          <p:cNvGrpSpPr/>
          <p:nvPr/>
        </p:nvGrpSpPr>
        <p:grpSpPr>
          <a:xfrm>
            <a:off x="6544057" y="1499959"/>
            <a:ext cx="4064126" cy="3858082"/>
            <a:chOff x="1288589" y="3721467"/>
            <a:chExt cx="3564409" cy="3564409"/>
          </a:xfrm>
        </p:grpSpPr>
        <p:grpSp>
          <p:nvGrpSpPr>
            <p:cNvPr id="23" name="Grupo 22">
              <a:extLst>
                <a:ext uri="{FF2B5EF4-FFF2-40B4-BE49-F238E27FC236}">
                  <a16:creationId xmlns:a16="http://schemas.microsoft.com/office/drawing/2014/main" id="{2FDC6F20-558E-CF88-C61F-6E866C01A404}"/>
                </a:ext>
              </a:extLst>
            </p:cNvPr>
            <p:cNvGrpSpPr/>
            <p:nvPr/>
          </p:nvGrpSpPr>
          <p:grpSpPr>
            <a:xfrm>
              <a:off x="1288589" y="3721467"/>
              <a:ext cx="3564409" cy="3564409"/>
              <a:chOff x="1288589" y="3721467"/>
              <a:chExt cx="3564409" cy="3564409"/>
            </a:xfrm>
          </p:grpSpPr>
          <p:pic>
            <p:nvPicPr>
              <p:cNvPr id="5" name="Imagen 4">
                <a:extLst>
                  <a:ext uri="{FF2B5EF4-FFF2-40B4-BE49-F238E27FC236}">
                    <a16:creationId xmlns:a16="http://schemas.microsoft.com/office/drawing/2014/main" id="{AB944922-4B2F-FAD5-49F8-B3665F966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8589" y="3721467"/>
                <a:ext cx="3564409" cy="356440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95ACAA72-17F7-A45C-7CCB-5B3A5C30F216}"/>
                  </a:ext>
                </a:extLst>
              </p:cNvPr>
              <p:cNvSpPr txBox="1"/>
              <p:nvPr/>
            </p:nvSpPr>
            <p:spPr>
              <a:xfrm>
                <a:off x="2997199" y="6298184"/>
                <a:ext cx="1463959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" sz="1000" dirty="0"/>
                  <a:t>ECOG 0-1</a:t>
                </a:r>
              </a:p>
            </p:txBody>
          </p:sp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D788DA62-574B-76F5-8E71-C820A8AC9E4F}"/>
                  </a:ext>
                </a:extLst>
              </p:cNvPr>
              <p:cNvSpPr txBox="1"/>
              <p:nvPr/>
            </p:nvSpPr>
            <p:spPr>
              <a:xfrm>
                <a:off x="1685641" y="6302074"/>
                <a:ext cx="803560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" sz="1000" dirty="0"/>
                  <a:t>ECOG 2-4</a:t>
                </a:r>
              </a:p>
            </p:txBody>
          </p:sp>
        </p:grp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A1A6CAFB-18F1-BB63-EE5D-3FC6FCCCA02C}"/>
                </a:ext>
              </a:extLst>
            </p:cNvPr>
            <p:cNvSpPr txBox="1"/>
            <p:nvPr/>
          </p:nvSpPr>
          <p:spPr>
            <a:xfrm>
              <a:off x="2496479" y="6362339"/>
              <a:ext cx="533401" cy="4074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s-ES" sz="1000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2BF7DDB-A797-3699-6C04-5EAC80254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E43021DB-FB23-3382-AB75-2BB17E644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25501"/>
              </p:ext>
            </p:extLst>
          </p:nvPr>
        </p:nvGraphicFramePr>
        <p:xfrm>
          <a:off x="1583817" y="2398841"/>
          <a:ext cx="3889669" cy="1959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66">
                  <a:extLst>
                    <a:ext uri="{9D8B030D-6E8A-4147-A177-3AD203B41FA5}">
                      <a16:colId xmlns:a16="http://schemas.microsoft.com/office/drawing/2014/main" val="2215608647"/>
                    </a:ext>
                  </a:extLst>
                </a:gridCol>
                <a:gridCol w="836029">
                  <a:extLst>
                    <a:ext uri="{9D8B030D-6E8A-4147-A177-3AD203B41FA5}">
                      <a16:colId xmlns:a16="http://schemas.microsoft.com/office/drawing/2014/main" val="3102795562"/>
                    </a:ext>
                  </a:extLst>
                </a:gridCol>
                <a:gridCol w="1321465">
                  <a:extLst>
                    <a:ext uri="{9D8B030D-6E8A-4147-A177-3AD203B41FA5}">
                      <a16:colId xmlns:a16="http://schemas.microsoft.com/office/drawing/2014/main" val="1108737219"/>
                    </a:ext>
                  </a:extLst>
                </a:gridCol>
                <a:gridCol w="1223609">
                  <a:extLst>
                    <a:ext uri="{9D8B030D-6E8A-4147-A177-3AD203B41FA5}">
                      <a16:colId xmlns:a16="http://schemas.microsoft.com/office/drawing/2014/main" val="4175606057"/>
                    </a:ext>
                  </a:extLst>
                </a:gridCol>
              </a:tblGrid>
              <a:tr h="569105">
                <a:tc rowSpan="4"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ECOG</a:t>
                      </a:r>
                    </a:p>
                  </a:txBody>
                  <a:tcPr vert="vert27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G8</a:t>
                      </a:r>
                      <a:endParaRPr lang="es-E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691739"/>
                  </a:ext>
                </a:extLst>
              </a:tr>
              <a:tr h="401721">
                <a:tc vMerge="1">
                  <a:txBody>
                    <a:bodyPr/>
                    <a:lstStyle/>
                    <a:p>
                      <a:r>
                        <a:rPr lang="es-ES" dirty="0"/>
                        <a:t>ECOG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≤ 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&gt; 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1309475"/>
                  </a:ext>
                </a:extLst>
              </a:tr>
              <a:tr h="49437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0-1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33 (29,9%)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37 ( 32%)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5721353"/>
                  </a:ext>
                </a:extLst>
              </a:tr>
              <a:tr h="49437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2- 4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44 (38%)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 (0,1%)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3825721"/>
                  </a:ext>
                </a:extLst>
              </a:tr>
            </a:tbl>
          </a:graphicData>
        </a:graphic>
      </p:graphicFrame>
      <p:sp>
        <p:nvSpPr>
          <p:cNvPr id="17" name="CuadroTexto 16">
            <a:extLst>
              <a:ext uri="{FF2B5EF4-FFF2-40B4-BE49-F238E27FC236}">
                <a16:creationId xmlns:a16="http://schemas.microsoft.com/office/drawing/2014/main" id="{9CA4003D-3EC6-B8CD-720F-5A04A81B0E34}"/>
              </a:ext>
            </a:extLst>
          </p:cNvPr>
          <p:cNvSpPr txBox="1"/>
          <p:nvPr/>
        </p:nvSpPr>
        <p:spPr>
          <a:xfrm>
            <a:off x="0" y="4691762"/>
            <a:ext cx="11997252" cy="1365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800" dirty="0">
              <a:effectLst/>
            </a:endParaRPr>
          </a:p>
          <a:p>
            <a:pPr marL="1143000" lvl="2" indent="-2286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pacientes con ECOG 0-1 tienen 49.3 veces más probabilidad de presentar G8&gt;14 que los pacientes con ECOG 2-4 (p &lt;0,001).</a:t>
            </a:r>
          </a:p>
          <a:p>
            <a:r>
              <a:rPr lang="es-ES" sz="2800" dirty="0"/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8314132-63C4-B379-1D65-C4D2E97395D3}"/>
              </a:ext>
            </a:extLst>
          </p:cNvPr>
          <p:cNvSpPr txBox="1"/>
          <p:nvPr/>
        </p:nvSpPr>
        <p:spPr>
          <a:xfrm>
            <a:off x="10076984" y="2190101"/>
            <a:ext cx="14639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700" dirty="0"/>
              <a:t>G8 &lt;14</a:t>
            </a:r>
          </a:p>
          <a:p>
            <a:r>
              <a:rPr lang="es-ES" sz="700" dirty="0"/>
              <a:t>G8 &gt; 14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D1C4AAF-822E-DA45-49D4-BE693E5918C4}"/>
              </a:ext>
            </a:extLst>
          </p:cNvPr>
          <p:cNvSpPr/>
          <p:nvPr/>
        </p:nvSpPr>
        <p:spPr>
          <a:xfrm>
            <a:off x="9935421" y="2139495"/>
            <a:ext cx="445102" cy="1101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7623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Personalizado 9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C7E2FA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1448</Words>
  <Application>Microsoft Office PowerPoint</Application>
  <PresentationFormat>Panorámica</PresentationFormat>
  <Paragraphs>228</Paragraphs>
  <Slides>13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Calibri</vt:lpstr>
      <vt:lpstr>Comic Sans MS</vt:lpstr>
      <vt:lpstr>DM Sans</vt:lpstr>
      <vt:lpstr>Tw Cen MT</vt:lpstr>
      <vt:lpstr>Tw Cen MT Condensed</vt:lpstr>
      <vt:lpstr>Wingdings</vt:lpstr>
      <vt:lpstr>Wingdings 3</vt:lpstr>
      <vt:lpstr>Integral</vt:lpstr>
      <vt:lpstr>RELACIÓN ENTRE LAS PUNTUACIONES DE LOS CUESTIONARIOS ECOG Y G8 EN PACIENTES ANCIANOS CON CÁNCER DE PRÓSTATA AVANZADO</vt:lpstr>
      <vt:lpstr>INTRODUCCIÓN</vt:lpstr>
      <vt:lpstr>INTRODUCCIÓN</vt:lpstr>
      <vt:lpstr>MATERIAL Y MÉTODOS</vt:lpstr>
      <vt:lpstr>MATERIAL Y METODOS</vt:lpstr>
      <vt:lpstr>RESULTADOS</vt:lpstr>
      <vt:lpstr>RESULTADOS</vt:lpstr>
      <vt:lpstr>RESULTADOS</vt:lpstr>
      <vt:lpstr>RESULTADOS</vt:lpstr>
      <vt:lpstr>RESULTADOS</vt:lpstr>
      <vt:lpstr>RESULTADOS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VIGILANCIA ACTIVA EN CÁNCER DE PRÓSTATA EN NUESTRO CENTRO: 2015-2022 ¿LO HACEMOS MEJOR?</dc:title>
  <dc:creator>Alejandro Coello González</dc:creator>
  <cp:lastModifiedBy>Alejandro Coello González</cp:lastModifiedBy>
  <cp:revision>3</cp:revision>
  <dcterms:created xsi:type="dcterms:W3CDTF">2023-05-02T16:39:03Z</dcterms:created>
  <dcterms:modified xsi:type="dcterms:W3CDTF">2023-05-18T16:01:30Z</dcterms:modified>
</cp:coreProperties>
</file>